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102.png"/><Relationship Id="rId10" Type="http://schemas.openxmlformats.org/officeDocument/2006/relationships/image" Target="../media/image103.png"/><Relationship Id="rId11" Type="http://schemas.openxmlformats.org/officeDocument/2006/relationships/image" Target="../media/image104.png"/><Relationship Id="rId12" Type="http://schemas.openxmlformats.org/officeDocument/2006/relationships/image" Target="../media/image105.png"/><Relationship Id="rId13" Type="http://schemas.openxmlformats.org/officeDocument/2006/relationships/image" Target="../media/image106.png"/><Relationship Id="rId14" Type="http://schemas.openxmlformats.org/officeDocument/2006/relationships/image" Target="../media/image10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Relationship Id="rId9" Type="http://schemas.openxmlformats.org/officeDocument/2006/relationships/image" Target="../media/image115.png"/><Relationship Id="rId10" Type="http://schemas.openxmlformats.org/officeDocument/2006/relationships/image" Target="../media/image116.png"/><Relationship Id="rId11" Type="http://schemas.openxmlformats.org/officeDocument/2006/relationships/image" Target="../media/image117.png"/><Relationship Id="rId12" Type="http://schemas.openxmlformats.org/officeDocument/2006/relationships/image" Target="../media/image118.png"/><Relationship Id="rId13" Type="http://schemas.openxmlformats.org/officeDocument/2006/relationships/image" Target="../media/image119.png"/><Relationship Id="rId14" Type="http://schemas.openxmlformats.org/officeDocument/2006/relationships/image" Target="../media/image12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Relationship Id="rId9" Type="http://schemas.openxmlformats.org/officeDocument/2006/relationships/image" Target="../media/image128.png"/><Relationship Id="rId10" Type="http://schemas.openxmlformats.org/officeDocument/2006/relationships/image" Target="../media/image129.png"/><Relationship Id="rId11" Type="http://schemas.openxmlformats.org/officeDocument/2006/relationships/image" Target="../media/image130.png"/><Relationship Id="rId12" Type="http://schemas.openxmlformats.org/officeDocument/2006/relationships/image" Target="../media/image131.png"/><Relationship Id="rId13" Type="http://schemas.openxmlformats.org/officeDocument/2006/relationships/image" Target="../media/image132.png"/><Relationship Id="rId14" Type="http://schemas.openxmlformats.org/officeDocument/2006/relationships/image" Target="../media/image133.png"/><Relationship Id="rId15" Type="http://schemas.openxmlformats.org/officeDocument/2006/relationships/image" Target="../media/image13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Relationship Id="rId9" Type="http://schemas.openxmlformats.org/officeDocument/2006/relationships/image" Target="../media/image142.png"/><Relationship Id="rId10" Type="http://schemas.openxmlformats.org/officeDocument/2006/relationships/image" Target="../media/image143.png"/><Relationship Id="rId11" Type="http://schemas.openxmlformats.org/officeDocument/2006/relationships/image" Target="../media/image144.png"/><Relationship Id="rId12" Type="http://schemas.openxmlformats.org/officeDocument/2006/relationships/image" Target="../media/image145.png"/><Relationship Id="rId13" Type="http://schemas.openxmlformats.org/officeDocument/2006/relationships/image" Target="../media/image146.png"/><Relationship Id="rId14" Type="http://schemas.openxmlformats.org/officeDocument/2006/relationships/image" Target="../media/image14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Relationship Id="rId9" Type="http://schemas.openxmlformats.org/officeDocument/2006/relationships/image" Target="../media/image155.png"/><Relationship Id="rId10" Type="http://schemas.openxmlformats.org/officeDocument/2006/relationships/image" Target="../media/image156.png"/><Relationship Id="rId11" Type="http://schemas.openxmlformats.org/officeDocument/2006/relationships/image" Target="../media/image157.png"/><Relationship Id="rId12" Type="http://schemas.openxmlformats.org/officeDocument/2006/relationships/image" Target="../media/image158.png"/><Relationship Id="rId13" Type="http://schemas.openxmlformats.org/officeDocument/2006/relationships/image" Target="../media/image159.png"/><Relationship Id="rId14" Type="http://schemas.openxmlformats.org/officeDocument/2006/relationships/image" Target="../media/image160.png"/><Relationship Id="rId15" Type="http://schemas.openxmlformats.org/officeDocument/2006/relationships/image" Target="../media/image16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Relationship Id="rId6" Type="http://schemas.openxmlformats.org/officeDocument/2006/relationships/image" Target="../media/image166.png"/><Relationship Id="rId7" Type="http://schemas.openxmlformats.org/officeDocument/2006/relationships/image" Target="../media/image167.png"/><Relationship Id="rId8" Type="http://schemas.openxmlformats.org/officeDocument/2006/relationships/image" Target="../media/image168.png"/><Relationship Id="rId9" Type="http://schemas.openxmlformats.org/officeDocument/2006/relationships/image" Target="../media/image169.png"/><Relationship Id="rId10" Type="http://schemas.openxmlformats.org/officeDocument/2006/relationships/image" Target="../media/image170.png"/><Relationship Id="rId11" Type="http://schemas.openxmlformats.org/officeDocument/2006/relationships/image" Target="../media/image171.png"/><Relationship Id="rId12" Type="http://schemas.openxmlformats.org/officeDocument/2006/relationships/image" Target="../media/image172.png"/><Relationship Id="rId13" Type="http://schemas.openxmlformats.org/officeDocument/2006/relationships/image" Target="../media/image173.png"/><Relationship Id="rId14" Type="http://schemas.openxmlformats.org/officeDocument/2006/relationships/image" Target="../media/image17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Relationship Id="rId8" Type="http://schemas.openxmlformats.org/officeDocument/2006/relationships/image" Target="../media/image181.png"/><Relationship Id="rId9" Type="http://schemas.openxmlformats.org/officeDocument/2006/relationships/image" Target="../media/image182.png"/><Relationship Id="rId10" Type="http://schemas.openxmlformats.org/officeDocument/2006/relationships/image" Target="../media/image183.png"/><Relationship Id="rId11" Type="http://schemas.openxmlformats.org/officeDocument/2006/relationships/image" Target="../media/image184.png"/><Relationship Id="rId12" Type="http://schemas.openxmlformats.org/officeDocument/2006/relationships/image" Target="../media/image185.png"/><Relationship Id="rId13" Type="http://schemas.openxmlformats.org/officeDocument/2006/relationships/image" Target="../media/image186.png"/><Relationship Id="rId14" Type="http://schemas.openxmlformats.org/officeDocument/2006/relationships/image" Target="../media/image187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8.png"/><Relationship Id="rId3" Type="http://schemas.openxmlformats.org/officeDocument/2006/relationships/image" Target="../media/image189.png"/><Relationship Id="rId4" Type="http://schemas.openxmlformats.org/officeDocument/2006/relationships/image" Target="../media/image190.png"/><Relationship Id="rId5" Type="http://schemas.openxmlformats.org/officeDocument/2006/relationships/image" Target="../media/image191.png"/><Relationship Id="rId6" Type="http://schemas.openxmlformats.org/officeDocument/2006/relationships/image" Target="../media/image192.png"/><Relationship Id="rId7" Type="http://schemas.openxmlformats.org/officeDocument/2006/relationships/image" Target="../media/image193.png"/><Relationship Id="rId8" Type="http://schemas.openxmlformats.org/officeDocument/2006/relationships/image" Target="../media/image194.png"/><Relationship Id="rId9" Type="http://schemas.openxmlformats.org/officeDocument/2006/relationships/image" Target="../media/image195.png"/><Relationship Id="rId10" Type="http://schemas.openxmlformats.org/officeDocument/2006/relationships/image" Target="../media/image196.png"/><Relationship Id="rId11" Type="http://schemas.openxmlformats.org/officeDocument/2006/relationships/image" Target="../media/image197.png"/><Relationship Id="rId12" Type="http://schemas.openxmlformats.org/officeDocument/2006/relationships/image" Target="../media/image198.png"/><Relationship Id="rId13" Type="http://schemas.openxmlformats.org/officeDocument/2006/relationships/image" Target="../media/image199.png"/><Relationship Id="rId14" Type="http://schemas.openxmlformats.org/officeDocument/2006/relationships/image" Target="../media/image20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1.png"/><Relationship Id="rId3" Type="http://schemas.openxmlformats.org/officeDocument/2006/relationships/image" Target="../media/image202.png"/><Relationship Id="rId4" Type="http://schemas.openxmlformats.org/officeDocument/2006/relationships/image" Target="../media/image203.png"/><Relationship Id="rId5" Type="http://schemas.openxmlformats.org/officeDocument/2006/relationships/image" Target="../media/image204.png"/><Relationship Id="rId6" Type="http://schemas.openxmlformats.org/officeDocument/2006/relationships/image" Target="../media/image205.png"/><Relationship Id="rId7" Type="http://schemas.openxmlformats.org/officeDocument/2006/relationships/image" Target="../media/image206.png"/><Relationship Id="rId8" Type="http://schemas.openxmlformats.org/officeDocument/2006/relationships/image" Target="../media/image207.png"/><Relationship Id="rId9" Type="http://schemas.openxmlformats.org/officeDocument/2006/relationships/image" Target="../media/image208.png"/><Relationship Id="rId10" Type="http://schemas.openxmlformats.org/officeDocument/2006/relationships/image" Target="../media/image209.png"/><Relationship Id="rId11" Type="http://schemas.openxmlformats.org/officeDocument/2006/relationships/image" Target="../media/image210.png"/><Relationship Id="rId12" Type="http://schemas.openxmlformats.org/officeDocument/2006/relationships/image" Target="../media/image211.png"/><Relationship Id="rId13" Type="http://schemas.openxmlformats.org/officeDocument/2006/relationships/image" Target="../media/image212.png"/><Relationship Id="rId14" Type="http://schemas.openxmlformats.org/officeDocument/2006/relationships/image" Target="../media/image213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4.png"/><Relationship Id="rId3" Type="http://schemas.openxmlformats.org/officeDocument/2006/relationships/image" Target="../media/image215.png"/><Relationship Id="rId4" Type="http://schemas.openxmlformats.org/officeDocument/2006/relationships/image" Target="../media/image216.png"/><Relationship Id="rId5" Type="http://schemas.openxmlformats.org/officeDocument/2006/relationships/image" Target="../media/image217.png"/><Relationship Id="rId6" Type="http://schemas.openxmlformats.org/officeDocument/2006/relationships/image" Target="../media/image218.png"/><Relationship Id="rId7" Type="http://schemas.openxmlformats.org/officeDocument/2006/relationships/image" Target="../media/image219.png"/><Relationship Id="rId8" Type="http://schemas.openxmlformats.org/officeDocument/2006/relationships/image" Target="../media/image220.png"/><Relationship Id="rId9" Type="http://schemas.openxmlformats.org/officeDocument/2006/relationships/image" Target="../media/image221.png"/><Relationship Id="rId10" Type="http://schemas.openxmlformats.org/officeDocument/2006/relationships/image" Target="../media/image222.png"/><Relationship Id="rId11" Type="http://schemas.openxmlformats.org/officeDocument/2006/relationships/image" Target="../media/image223.png"/><Relationship Id="rId12" Type="http://schemas.openxmlformats.org/officeDocument/2006/relationships/image" Target="../media/image224.png"/><Relationship Id="rId13" Type="http://schemas.openxmlformats.org/officeDocument/2006/relationships/image" Target="../media/image225.png"/><Relationship Id="rId14" Type="http://schemas.openxmlformats.org/officeDocument/2006/relationships/image" Target="../media/image22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7.png"/><Relationship Id="rId3" Type="http://schemas.openxmlformats.org/officeDocument/2006/relationships/image" Target="../media/image228.png"/><Relationship Id="rId4" Type="http://schemas.openxmlformats.org/officeDocument/2006/relationships/image" Target="../media/image229.png"/><Relationship Id="rId5" Type="http://schemas.openxmlformats.org/officeDocument/2006/relationships/image" Target="../media/image230.png"/><Relationship Id="rId6" Type="http://schemas.openxmlformats.org/officeDocument/2006/relationships/image" Target="../media/image231.png"/><Relationship Id="rId7" Type="http://schemas.openxmlformats.org/officeDocument/2006/relationships/image" Target="../media/image232.png"/><Relationship Id="rId8" Type="http://schemas.openxmlformats.org/officeDocument/2006/relationships/image" Target="../media/image233.png"/><Relationship Id="rId9" Type="http://schemas.openxmlformats.org/officeDocument/2006/relationships/image" Target="../media/image234.png"/><Relationship Id="rId10" Type="http://schemas.openxmlformats.org/officeDocument/2006/relationships/image" Target="../media/image235.png"/><Relationship Id="rId11" Type="http://schemas.openxmlformats.org/officeDocument/2006/relationships/image" Target="../media/image236.png"/><Relationship Id="rId12" Type="http://schemas.openxmlformats.org/officeDocument/2006/relationships/image" Target="../media/image237.png"/><Relationship Id="rId13" Type="http://schemas.openxmlformats.org/officeDocument/2006/relationships/image" Target="../media/image238.png"/><Relationship Id="rId14" Type="http://schemas.openxmlformats.org/officeDocument/2006/relationships/image" Target="../media/image239.png"/><Relationship Id="rId15" Type="http://schemas.openxmlformats.org/officeDocument/2006/relationships/image" Target="../media/image24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1.png"/><Relationship Id="rId3" Type="http://schemas.openxmlformats.org/officeDocument/2006/relationships/image" Target="../media/image242.png"/><Relationship Id="rId4" Type="http://schemas.openxmlformats.org/officeDocument/2006/relationships/image" Target="../media/image243.png"/><Relationship Id="rId5" Type="http://schemas.openxmlformats.org/officeDocument/2006/relationships/image" Target="../media/image244.png"/><Relationship Id="rId6" Type="http://schemas.openxmlformats.org/officeDocument/2006/relationships/image" Target="../media/image245.png"/><Relationship Id="rId7" Type="http://schemas.openxmlformats.org/officeDocument/2006/relationships/image" Target="../media/image246.png"/><Relationship Id="rId8" Type="http://schemas.openxmlformats.org/officeDocument/2006/relationships/image" Target="../media/image247.png"/><Relationship Id="rId9" Type="http://schemas.openxmlformats.org/officeDocument/2006/relationships/image" Target="../media/image248.png"/><Relationship Id="rId10" Type="http://schemas.openxmlformats.org/officeDocument/2006/relationships/image" Target="../media/image249.png"/><Relationship Id="rId11" Type="http://schemas.openxmlformats.org/officeDocument/2006/relationships/image" Target="../media/image250.png"/><Relationship Id="rId12" Type="http://schemas.openxmlformats.org/officeDocument/2006/relationships/image" Target="../media/image251.png"/><Relationship Id="rId13" Type="http://schemas.openxmlformats.org/officeDocument/2006/relationships/image" Target="../media/image252.png"/><Relationship Id="rId14" Type="http://schemas.openxmlformats.org/officeDocument/2006/relationships/image" Target="../media/image253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4.png"/><Relationship Id="rId3" Type="http://schemas.openxmlformats.org/officeDocument/2006/relationships/image" Target="../media/image255.png"/><Relationship Id="rId4" Type="http://schemas.openxmlformats.org/officeDocument/2006/relationships/image" Target="../media/image256.png"/><Relationship Id="rId5" Type="http://schemas.openxmlformats.org/officeDocument/2006/relationships/image" Target="../media/image257.png"/><Relationship Id="rId6" Type="http://schemas.openxmlformats.org/officeDocument/2006/relationships/image" Target="../media/image258.png"/><Relationship Id="rId7" Type="http://schemas.openxmlformats.org/officeDocument/2006/relationships/image" Target="../media/image259.png"/><Relationship Id="rId8" Type="http://schemas.openxmlformats.org/officeDocument/2006/relationships/image" Target="../media/image260.png"/><Relationship Id="rId9" Type="http://schemas.openxmlformats.org/officeDocument/2006/relationships/image" Target="../media/image261.png"/><Relationship Id="rId10" Type="http://schemas.openxmlformats.org/officeDocument/2006/relationships/image" Target="../media/image262.png"/><Relationship Id="rId11" Type="http://schemas.openxmlformats.org/officeDocument/2006/relationships/image" Target="../media/image263.png"/><Relationship Id="rId12" Type="http://schemas.openxmlformats.org/officeDocument/2006/relationships/image" Target="../media/image264.png"/><Relationship Id="rId13" Type="http://schemas.openxmlformats.org/officeDocument/2006/relationships/image" Target="../media/image265.png"/><Relationship Id="rId14" Type="http://schemas.openxmlformats.org/officeDocument/2006/relationships/image" Target="../media/image266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7.png"/><Relationship Id="rId3" Type="http://schemas.openxmlformats.org/officeDocument/2006/relationships/image" Target="../media/image268.png"/><Relationship Id="rId4" Type="http://schemas.openxmlformats.org/officeDocument/2006/relationships/image" Target="../media/image269.png"/><Relationship Id="rId5" Type="http://schemas.openxmlformats.org/officeDocument/2006/relationships/image" Target="../media/image270.png"/><Relationship Id="rId6" Type="http://schemas.openxmlformats.org/officeDocument/2006/relationships/image" Target="../media/image271.png"/><Relationship Id="rId7" Type="http://schemas.openxmlformats.org/officeDocument/2006/relationships/image" Target="../media/image272.png"/><Relationship Id="rId8" Type="http://schemas.openxmlformats.org/officeDocument/2006/relationships/image" Target="../media/image273.png"/><Relationship Id="rId9" Type="http://schemas.openxmlformats.org/officeDocument/2006/relationships/image" Target="../media/image274.png"/><Relationship Id="rId10" Type="http://schemas.openxmlformats.org/officeDocument/2006/relationships/image" Target="../media/image275.png"/><Relationship Id="rId11" Type="http://schemas.openxmlformats.org/officeDocument/2006/relationships/image" Target="../media/image276.png"/><Relationship Id="rId12" Type="http://schemas.openxmlformats.org/officeDocument/2006/relationships/image" Target="../media/image277.png"/><Relationship Id="rId13" Type="http://schemas.openxmlformats.org/officeDocument/2006/relationships/image" Target="../media/image278.png"/><Relationship Id="rId14" Type="http://schemas.openxmlformats.org/officeDocument/2006/relationships/image" Target="../media/image279.png"/><Relationship Id="rId15" Type="http://schemas.openxmlformats.org/officeDocument/2006/relationships/image" Target="../media/image280.png"/><Relationship Id="rId16" Type="http://schemas.openxmlformats.org/officeDocument/2006/relationships/image" Target="../media/image281.png"/><Relationship Id="rId17" Type="http://schemas.openxmlformats.org/officeDocument/2006/relationships/image" Target="../media/image282.png"/><Relationship Id="rId18" Type="http://schemas.openxmlformats.org/officeDocument/2006/relationships/image" Target="../media/image283.png"/><Relationship Id="rId19" Type="http://schemas.openxmlformats.org/officeDocument/2006/relationships/image" Target="../media/image284.png"/><Relationship Id="rId20" Type="http://schemas.openxmlformats.org/officeDocument/2006/relationships/image" Target="../media/image285.png"/><Relationship Id="rId21" Type="http://schemas.openxmlformats.org/officeDocument/2006/relationships/image" Target="../media/image286.png"/><Relationship Id="rId22" Type="http://schemas.openxmlformats.org/officeDocument/2006/relationships/image" Target="../media/image287.png"/><Relationship Id="rId23" Type="http://schemas.openxmlformats.org/officeDocument/2006/relationships/image" Target="../media/image288.png"/><Relationship Id="rId24" Type="http://schemas.openxmlformats.org/officeDocument/2006/relationships/image" Target="../media/image289.png"/><Relationship Id="rId25" Type="http://schemas.openxmlformats.org/officeDocument/2006/relationships/image" Target="../media/image290.png"/><Relationship Id="rId26" Type="http://schemas.openxmlformats.org/officeDocument/2006/relationships/image" Target="../media/image291.png"/><Relationship Id="rId27" Type="http://schemas.openxmlformats.org/officeDocument/2006/relationships/image" Target="../media/image292.png"/><Relationship Id="rId28" Type="http://schemas.openxmlformats.org/officeDocument/2006/relationships/image" Target="../media/image293.png"/><Relationship Id="rId29" Type="http://schemas.openxmlformats.org/officeDocument/2006/relationships/image" Target="../media/image294.png"/><Relationship Id="rId30" Type="http://schemas.openxmlformats.org/officeDocument/2006/relationships/image" Target="../media/image295.png"/><Relationship Id="rId31" Type="http://schemas.openxmlformats.org/officeDocument/2006/relationships/image" Target="../media/image296.png"/><Relationship Id="rId32" Type="http://schemas.openxmlformats.org/officeDocument/2006/relationships/image" Target="../media/image297.png"/><Relationship Id="rId33" Type="http://schemas.openxmlformats.org/officeDocument/2006/relationships/image" Target="../media/image298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9.png"/><Relationship Id="rId3" Type="http://schemas.openxmlformats.org/officeDocument/2006/relationships/image" Target="../media/image300.png"/><Relationship Id="rId4" Type="http://schemas.openxmlformats.org/officeDocument/2006/relationships/image" Target="../media/image301.png"/><Relationship Id="rId5" Type="http://schemas.openxmlformats.org/officeDocument/2006/relationships/image" Target="../media/image302.png"/><Relationship Id="rId6" Type="http://schemas.openxmlformats.org/officeDocument/2006/relationships/image" Target="../media/image303.png"/><Relationship Id="rId7" Type="http://schemas.openxmlformats.org/officeDocument/2006/relationships/image" Target="../media/image304.png"/><Relationship Id="rId8" Type="http://schemas.openxmlformats.org/officeDocument/2006/relationships/image" Target="../media/image305.png"/><Relationship Id="rId9" Type="http://schemas.openxmlformats.org/officeDocument/2006/relationships/image" Target="../media/image306.png"/><Relationship Id="rId10" Type="http://schemas.openxmlformats.org/officeDocument/2006/relationships/image" Target="../media/image307.png"/><Relationship Id="rId11" Type="http://schemas.openxmlformats.org/officeDocument/2006/relationships/image" Target="../media/image308.png"/><Relationship Id="rId12" Type="http://schemas.openxmlformats.org/officeDocument/2006/relationships/image" Target="../media/image309.png"/><Relationship Id="rId13" Type="http://schemas.openxmlformats.org/officeDocument/2006/relationships/image" Target="../media/image310.png"/><Relationship Id="rId14" Type="http://schemas.openxmlformats.org/officeDocument/2006/relationships/image" Target="../media/image311.png"/><Relationship Id="rId15" Type="http://schemas.openxmlformats.org/officeDocument/2006/relationships/image" Target="../media/image312.png"/><Relationship Id="rId16" Type="http://schemas.openxmlformats.org/officeDocument/2006/relationships/image" Target="../media/image313.png"/><Relationship Id="rId17" Type="http://schemas.openxmlformats.org/officeDocument/2006/relationships/image" Target="../media/image314.png"/><Relationship Id="rId18" Type="http://schemas.openxmlformats.org/officeDocument/2006/relationships/image" Target="../media/image315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6.png"/><Relationship Id="rId3" Type="http://schemas.openxmlformats.org/officeDocument/2006/relationships/image" Target="../media/image317.png"/><Relationship Id="rId4" Type="http://schemas.openxmlformats.org/officeDocument/2006/relationships/image" Target="../media/image318.png"/><Relationship Id="rId5" Type="http://schemas.openxmlformats.org/officeDocument/2006/relationships/image" Target="../media/image319.png"/><Relationship Id="rId6" Type="http://schemas.openxmlformats.org/officeDocument/2006/relationships/image" Target="../media/image320.png"/><Relationship Id="rId7" Type="http://schemas.openxmlformats.org/officeDocument/2006/relationships/image" Target="../media/image321.png"/><Relationship Id="rId8" Type="http://schemas.openxmlformats.org/officeDocument/2006/relationships/image" Target="../media/image322.png"/><Relationship Id="rId9" Type="http://schemas.openxmlformats.org/officeDocument/2006/relationships/image" Target="../media/image323.png"/><Relationship Id="rId10" Type="http://schemas.openxmlformats.org/officeDocument/2006/relationships/image" Target="../media/image324.png"/><Relationship Id="rId11" Type="http://schemas.openxmlformats.org/officeDocument/2006/relationships/image" Target="../media/image325.png"/><Relationship Id="rId12" Type="http://schemas.openxmlformats.org/officeDocument/2006/relationships/image" Target="../media/image326.png"/><Relationship Id="rId13" Type="http://schemas.openxmlformats.org/officeDocument/2006/relationships/image" Target="../media/image327.png"/><Relationship Id="rId14" Type="http://schemas.openxmlformats.org/officeDocument/2006/relationships/image" Target="../media/image328.png"/><Relationship Id="rId15" Type="http://schemas.openxmlformats.org/officeDocument/2006/relationships/image" Target="../media/image329.png"/><Relationship Id="rId16" Type="http://schemas.openxmlformats.org/officeDocument/2006/relationships/image" Target="../media/image330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1.png"/><Relationship Id="rId3" Type="http://schemas.openxmlformats.org/officeDocument/2006/relationships/image" Target="../media/image332.png"/><Relationship Id="rId4" Type="http://schemas.openxmlformats.org/officeDocument/2006/relationships/image" Target="../media/image333.png"/><Relationship Id="rId5" Type="http://schemas.openxmlformats.org/officeDocument/2006/relationships/image" Target="../media/image334.png"/><Relationship Id="rId6" Type="http://schemas.openxmlformats.org/officeDocument/2006/relationships/image" Target="../media/image335.png"/><Relationship Id="rId7" Type="http://schemas.openxmlformats.org/officeDocument/2006/relationships/image" Target="../media/image336.png"/><Relationship Id="rId8" Type="http://schemas.openxmlformats.org/officeDocument/2006/relationships/image" Target="../media/image337.png"/><Relationship Id="rId9" Type="http://schemas.openxmlformats.org/officeDocument/2006/relationships/image" Target="../media/image338.png"/><Relationship Id="rId10" Type="http://schemas.openxmlformats.org/officeDocument/2006/relationships/image" Target="../media/image339.png"/><Relationship Id="rId11" Type="http://schemas.openxmlformats.org/officeDocument/2006/relationships/image" Target="../media/image340.png"/><Relationship Id="rId12" Type="http://schemas.openxmlformats.org/officeDocument/2006/relationships/image" Target="../media/image341.png"/><Relationship Id="rId13" Type="http://schemas.openxmlformats.org/officeDocument/2006/relationships/image" Target="../media/image342.png"/><Relationship Id="rId14" Type="http://schemas.openxmlformats.org/officeDocument/2006/relationships/image" Target="../media/image343.png"/><Relationship Id="rId15" Type="http://schemas.openxmlformats.org/officeDocument/2006/relationships/image" Target="../media/image344.png"/><Relationship Id="rId16" Type="http://schemas.openxmlformats.org/officeDocument/2006/relationships/image" Target="../media/image345.png"/><Relationship Id="rId17" Type="http://schemas.openxmlformats.org/officeDocument/2006/relationships/image" Target="../media/image346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7.png"/><Relationship Id="rId3" Type="http://schemas.openxmlformats.org/officeDocument/2006/relationships/image" Target="../media/image348.png"/><Relationship Id="rId4" Type="http://schemas.openxmlformats.org/officeDocument/2006/relationships/image" Target="../media/image349.png"/><Relationship Id="rId5" Type="http://schemas.openxmlformats.org/officeDocument/2006/relationships/image" Target="../media/image350.png"/><Relationship Id="rId6" Type="http://schemas.openxmlformats.org/officeDocument/2006/relationships/image" Target="../media/image351.png"/><Relationship Id="rId7" Type="http://schemas.openxmlformats.org/officeDocument/2006/relationships/image" Target="../media/image352.png"/><Relationship Id="rId8" Type="http://schemas.openxmlformats.org/officeDocument/2006/relationships/image" Target="../media/image353.png"/><Relationship Id="rId9" Type="http://schemas.openxmlformats.org/officeDocument/2006/relationships/image" Target="../media/image354.png"/><Relationship Id="rId10" Type="http://schemas.openxmlformats.org/officeDocument/2006/relationships/image" Target="../media/image355.png"/><Relationship Id="rId11" Type="http://schemas.openxmlformats.org/officeDocument/2006/relationships/image" Target="../media/image356.png"/><Relationship Id="rId12" Type="http://schemas.openxmlformats.org/officeDocument/2006/relationships/image" Target="../media/image357.png"/><Relationship Id="rId13" Type="http://schemas.openxmlformats.org/officeDocument/2006/relationships/image" Target="../media/image358.png"/><Relationship Id="rId14" Type="http://schemas.openxmlformats.org/officeDocument/2006/relationships/image" Target="../media/image359.png"/><Relationship Id="rId15" Type="http://schemas.openxmlformats.org/officeDocument/2006/relationships/image" Target="../media/image360.png"/><Relationship Id="rId16" Type="http://schemas.openxmlformats.org/officeDocument/2006/relationships/image" Target="../media/image361.png"/><Relationship Id="rId17" Type="http://schemas.openxmlformats.org/officeDocument/2006/relationships/image" Target="../media/image362.png"/><Relationship Id="rId18" Type="http://schemas.openxmlformats.org/officeDocument/2006/relationships/image" Target="../media/image363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4.png"/><Relationship Id="rId3" Type="http://schemas.openxmlformats.org/officeDocument/2006/relationships/image" Target="../media/image365.png"/><Relationship Id="rId4" Type="http://schemas.openxmlformats.org/officeDocument/2006/relationships/image" Target="../media/image366.png"/><Relationship Id="rId5" Type="http://schemas.openxmlformats.org/officeDocument/2006/relationships/image" Target="../media/image367.png"/><Relationship Id="rId6" Type="http://schemas.openxmlformats.org/officeDocument/2006/relationships/image" Target="../media/image368.png"/><Relationship Id="rId7" Type="http://schemas.openxmlformats.org/officeDocument/2006/relationships/image" Target="../media/image369.png"/><Relationship Id="rId8" Type="http://schemas.openxmlformats.org/officeDocument/2006/relationships/image" Target="../media/image370.png"/><Relationship Id="rId9" Type="http://schemas.openxmlformats.org/officeDocument/2006/relationships/image" Target="../media/image371.png"/><Relationship Id="rId10" Type="http://schemas.openxmlformats.org/officeDocument/2006/relationships/image" Target="../media/image372.png"/><Relationship Id="rId11" Type="http://schemas.openxmlformats.org/officeDocument/2006/relationships/image" Target="../media/image373.png"/><Relationship Id="rId12" Type="http://schemas.openxmlformats.org/officeDocument/2006/relationships/image" Target="../media/image374.png"/><Relationship Id="rId13" Type="http://schemas.openxmlformats.org/officeDocument/2006/relationships/image" Target="../media/image375.png"/><Relationship Id="rId14" Type="http://schemas.openxmlformats.org/officeDocument/2006/relationships/image" Target="../media/image376.png"/><Relationship Id="rId15" Type="http://schemas.openxmlformats.org/officeDocument/2006/relationships/image" Target="../media/image377.png"/><Relationship Id="rId16" Type="http://schemas.openxmlformats.org/officeDocument/2006/relationships/image" Target="../media/image378.png"/><Relationship Id="rId17" Type="http://schemas.openxmlformats.org/officeDocument/2006/relationships/image" Target="../media/image379.png"/><Relationship Id="rId18" Type="http://schemas.openxmlformats.org/officeDocument/2006/relationships/image" Target="../media/image380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1.png"/><Relationship Id="rId3" Type="http://schemas.openxmlformats.org/officeDocument/2006/relationships/image" Target="../media/image382.png"/><Relationship Id="rId4" Type="http://schemas.openxmlformats.org/officeDocument/2006/relationships/image" Target="../media/image383.png"/><Relationship Id="rId5" Type="http://schemas.openxmlformats.org/officeDocument/2006/relationships/image" Target="../media/image384.png"/><Relationship Id="rId6" Type="http://schemas.openxmlformats.org/officeDocument/2006/relationships/image" Target="../media/image385.png"/><Relationship Id="rId7" Type="http://schemas.openxmlformats.org/officeDocument/2006/relationships/image" Target="../media/image386.png"/><Relationship Id="rId8" Type="http://schemas.openxmlformats.org/officeDocument/2006/relationships/image" Target="../media/image387.png"/><Relationship Id="rId9" Type="http://schemas.openxmlformats.org/officeDocument/2006/relationships/image" Target="../media/image388.png"/><Relationship Id="rId10" Type="http://schemas.openxmlformats.org/officeDocument/2006/relationships/image" Target="../media/image389.png"/><Relationship Id="rId11" Type="http://schemas.openxmlformats.org/officeDocument/2006/relationships/image" Target="../media/image390.png"/><Relationship Id="rId12" Type="http://schemas.openxmlformats.org/officeDocument/2006/relationships/image" Target="../media/image391.png"/><Relationship Id="rId13" Type="http://schemas.openxmlformats.org/officeDocument/2006/relationships/image" Target="../media/image392.png"/><Relationship Id="rId14" Type="http://schemas.openxmlformats.org/officeDocument/2006/relationships/image" Target="../media/image393.png"/><Relationship Id="rId15" Type="http://schemas.openxmlformats.org/officeDocument/2006/relationships/image" Target="../media/image394.png"/><Relationship Id="rId16" Type="http://schemas.openxmlformats.org/officeDocument/2006/relationships/image" Target="../media/image39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6.png"/><Relationship Id="rId3" Type="http://schemas.openxmlformats.org/officeDocument/2006/relationships/image" Target="../media/image397.png"/><Relationship Id="rId4" Type="http://schemas.openxmlformats.org/officeDocument/2006/relationships/image" Target="../media/image398.png"/><Relationship Id="rId5" Type="http://schemas.openxmlformats.org/officeDocument/2006/relationships/image" Target="../media/image399.png"/><Relationship Id="rId6" Type="http://schemas.openxmlformats.org/officeDocument/2006/relationships/image" Target="../media/image400.png"/><Relationship Id="rId7" Type="http://schemas.openxmlformats.org/officeDocument/2006/relationships/image" Target="../media/image401.png"/><Relationship Id="rId8" Type="http://schemas.openxmlformats.org/officeDocument/2006/relationships/image" Target="../media/image402.png"/><Relationship Id="rId9" Type="http://schemas.openxmlformats.org/officeDocument/2006/relationships/image" Target="../media/image403.png"/><Relationship Id="rId10" Type="http://schemas.openxmlformats.org/officeDocument/2006/relationships/image" Target="../media/image404.png"/><Relationship Id="rId11" Type="http://schemas.openxmlformats.org/officeDocument/2006/relationships/image" Target="../media/image405.png"/><Relationship Id="rId12" Type="http://schemas.openxmlformats.org/officeDocument/2006/relationships/image" Target="../media/image406.png"/><Relationship Id="rId13" Type="http://schemas.openxmlformats.org/officeDocument/2006/relationships/image" Target="../media/image407.png"/><Relationship Id="rId14" Type="http://schemas.openxmlformats.org/officeDocument/2006/relationships/image" Target="../media/image408.png"/><Relationship Id="rId15" Type="http://schemas.openxmlformats.org/officeDocument/2006/relationships/image" Target="../media/image409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0.png"/><Relationship Id="rId3" Type="http://schemas.openxmlformats.org/officeDocument/2006/relationships/image" Target="../media/image411.png"/><Relationship Id="rId4" Type="http://schemas.openxmlformats.org/officeDocument/2006/relationships/image" Target="../media/image412.png"/><Relationship Id="rId5" Type="http://schemas.openxmlformats.org/officeDocument/2006/relationships/image" Target="../media/image413.png"/><Relationship Id="rId6" Type="http://schemas.openxmlformats.org/officeDocument/2006/relationships/image" Target="../media/image414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5.png"/><Relationship Id="rId3" Type="http://schemas.openxmlformats.org/officeDocument/2006/relationships/image" Target="../media/image416.png"/><Relationship Id="rId4" Type="http://schemas.openxmlformats.org/officeDocument/2006/relationships/image" Target="../media/image417.png"/><Relationship Id="rId5" Type="http://schemas.openxmlformats.org/officeDocument/2006/relationships/image" Target="../media/image418.png"/><Relationship Id="rId6" Type="http://schemas.openxmlformats.org/officeDocument/2006/relationships/image" Target="../media/image419.png"/><Relationship Id="rId7" Type="http://schemas.openxmlformats.org/officeDocument/2006/relationships/image" Target="../media/image420.png"/><Relationship Id="rId8" Type="http://schemas.openxmlformats.org/officeDocument/2006/relationships/image" Target="../media/image421.png"/><Relationship Id="rId9" Type="http://schemas.openxmlformats.org/officeDocument/2006/relationships/image" Target="../media/image422.png"/><Relationship Id="rId10" Type="http://schemas.openxmlformats.org/officeDocument/2006/relationships/image" Target="../media/image423.png"/><Relationship Id="rId11" Type="http://schemas.openxmlformats.org/officeDocument/2006/relationships/image" Target="../media/image424.png"/><Relationship Id="rId12" Type="http://schemas.openxmlformats.org/officeDocument/2006/relationships/image" Target="../media/image425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6.png"/><Relationship Id="rId3" Type="http://schemas.openxmlformats.org/officeDocument/2006/relationships/image" Target="../media/image427.png"/><Relationship Id="rId4" Type="http://schemas.openxmlformats.org/officeDocument/2006/relationships/image" Target="../media/image428.png"/><Relationship Id="rId5" Type="http://schemas.openxmlformats.org/officeDocument/2006/relationships/image" Target="../media/image429.png"/><Relationship Id="rId6" Type="http://schemas.openxmlformats.org/officeDocument/2006/relationships/image" Target="../media/image430.png"/><Relationship Id="rId7" Type="http://schemas.openxmlformats.org/officeDocument/2006/relationships/image" Target="../media/image431.png"/><Relationship Id="rId8" Type="http://schemas.openxmlformats.org/officeDocument/2006/relationships/image" Target="../media/image432.png"/><Relationship Id="rId9" Type="http://schemas.openxmlformats.org/officeDocument/2006/relationships/image" Target="../media/image433.png"/><Relationship Id="rId10" Type="http://schemas.openxmlformats.org/officeDocument/2006/relationships/image" Target="../media/image434.png"/><Relationship Id="rId11" Type="http://schemas.openxmlformats.org/officeDocument/2006/relationships/image" Target="../media/image435.png"/><Relationship Id="rId12" Type="http://schemas.openxmlformats.org/officeDocument/2006/relationships/image" Target="../media/image436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7.png"/><Relationship Id="rId3" Type="http://schemas.openxmlformats.org/officeDocument/2006/relationships/image" Target="../media/image438.png"/><Relationship Id="rId4" Type="http://schemas.openxmlformats.org/officeDocument/2006/relationships/image" Target="../media/image439.png"/><Relationship Id="rId5" Type="http://schemas.openxmlformats.org/officeDocument/2006/relationships/image" Target="../media/image440.png"/><Relationship Id="rId6" Type="http://schemas.openxmlformats.org/officeDocument/2006/relationships/image" Target="../media/image441.png"/><Relationship Id="rId7" Type="http://schemas.openxmlformats.org/officeDocument/2006/relationships/image" Target="../media/image442.png"/><Relationship Id="rId8" Type="http://schemas.openxmlformats.org/officeDocument/2006/relationships/image" Target="../media/image443.png"/><Relationship Id="rId9" Type="http://schemas.openxmlformats.org/officeDocument/2006/relationships/image" Target="../media/image444.png"/><Relationship Id="rId10" Type="http://schemas.openxmlformats.org/officeDocument/2006/relationships/image" Target="../media/image445.png"/><Relationship Id="rId11" Type="http://schemas.openxmlformats.org/officeDocument/2006/relationships/image" Target="../media/image446.png"/><Relationship Id="rId12" Type="http://schemas.openxmlformats.org/officeDocument/2006/relationships/image" Target="../media/image447.png"/><Relationship Id="rId13" Type="http://schemas.openxmlformats.org/officeDocument/2006/relationships/image" Target="../media/image448.png"/><Relationship Id="rId14" Type="http://schemas.openxmlformats.org/officeDocument/2006/relationships/image" Target="../media/image449.png"/><Relationship Id="rId15" Type="http://schemas.openxmlformats.org/officeDocument/2006/relationships/image" Target="../media/image450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1.png"/><Relationship Id="rId3" Type="http://schemas.openxmlformats.org/officeDocument/2006/relationships/image" Target="../media/image452.png"/><Relationship Id="rId4" Type="http://schemas.openxmlformats.org/officeDocument/2006/relationships/image" Target="../media/image453.png"/><Relationship Id="rId5" Type="http://schemas.openxmlformats.org/officeDocument/2006/relationships/image" Target="../media/image454.png"/><Relationship Id="rId6" Type="http://schemas.openxmlformats.org/officeDocument/2006/relationships/image" Target="../media/image455.png"/><Relationship Id="rId7" Type="http://schemas.openxmlformats.org/officeDocument/2006/relationships/image" Target="../media/image456.png"/><Relationship Id="rId8" Type="http://schemas.openxmlformats.org/officeDocument/2006/relationships/image" Target="../media/image457.png"/><Relationship Id="rId9" Type="http://schemas.openxmlformats.org/officeDocument/2006/relationships/image" Target="../media/image458.png"/><Relationship Id="rId10" Type="http://schemas.openxmlformats.org/officeDocument/2006/relationships/image" Target="../media/image459.png"/><Relationship Id="rId11" Type="http://schemas.openxmlformats.org/officeDocument/2006/relationships/image" Target="../media/image460.png"/><Relationship Id="rId12" Type="http://schemas.openxmlformats.org/officeDocument/2006/relationships/image" Target="../media/image461.png"/><Relationship Id="rId13" Type="http://schemas.openxmlformats.org/officeDocument/2006/relationships/image" Target="../media/image462.png"/><Relationship Id="rId14" Type="http://schemas.openxmlformats.org/officeDocument/2006/relationships/image" Target="../media/image463.png"/><Relationship Id="rId15" Type="http://schemas.openxmlformats.org/officeDocument/2006/relationships/image" Target="../media/image464.png"/><Relationship Id="rId16" Type="http://schemas.openxmlformats.org/officeDocument/2006/relationships/image" Target="../media/image465.png"/><Relationship Id="rId17" Type="http://schemas.openxmlformats.org/officeDocument/2006/relationships/image" Target="../media/image466.png"/><Relationship Id="rId18" Type="http://schemas.openxmlformats.org/officeDocument/2006/relationships/image" Target="../media/image467.png"/><Relationship Id="rId19" Type="http://schemas.openxmlformats.org/officeDocument/2006/relationships/image" Target="../media/image468.png"/><Relationship Id="rId20" Type="http://schemas.openxmlformats.org/officeDocument/2006/relationships/image" Target="../media/image469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0.png"/><Relationship Id="rId3" Type="http://schemas.openxmlformats.org/officeDocument/2006/relationships/image" Target="../media/image471.png"/><Relationship Id="rId4" Type="http://schemas.openxmlformats.org/officeDocument/2006/relationships/image" Target="../media/image472.png"/><Relationship Id="rId5" Type="http://schemas.openxmlformats.org/officeDocument/2006/relationships/image" Target="../media/image473.png"/><Relationship Id="rId6" Type="http://schemas.openxmlformats.org/officeDocument/2006/relationships/image" Target="../media/image474.png"/><Relationship Id="rId7" Type="http://schemas.openxmlformats.org/officeDocument/2006/relationships/image" Target="../media/image475.png"/><Relationship Id="rId8" Type="http://schemas.openxmlformats.org/officeDocument/2006/relationships/image" Target="../media/image476.png"/><Relationship Id="rId9" Type="http://schemas.openxmlformats.org/officeDocument/2006/relationships/image" Target="../media/image477.png"/><Relationship Id="rId10" Type="http://schemas.openxmlformats.org/officeDocument/2006/relationships/image" Target="../media/image478.png"/><Relationship Id="rId11" Type="http://schemas.openxmlformats.org/officeDocument/2006/relationships/image" Target="../media/image479.png"/><Relationship Id="rId12" Type="http://schemas.openxmlformats.org/officeDocument/2006/relationships/image" Target="../media/image480.png"/><Relationship Id="rId13" Type="http://schemas.openxmlformats.org/officeDocument/2006/relationships/image" Target="../media/image481.png"/><Relationship Id="rId14" Type="http://schemas.openxmlformats.org/officeDocument/2006/relationships/image" Target="../media/image482.png"/><Relationship Id="rId15" Type="http://schemas.openxmlformats.org/officeDocument/2006/relationships/image" Target="../media/image483.png"/><Relationship Id="rId16" Type="http://schemas.openxmlformats.org/officeDocument/2006/relationships/image" Target="../media/image484.png"/><Relationship Id="rId17" Type="http://schemas.openxmlformats.org/officeDocument/2006/relationships/image" Target="../media/image485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6.png"/><Relationship Id="rId3" Type="http://schemas.openxmlformats.org/officeDocument/2006/relationships/image" Target="../media/image487.png"/><Relationship Id="rId4" Type="http://schemas.openxmlformats.org/officeDocument/2006/relationships/image" Target="../media/image488.png"/><Relationship Id="rId5" Type="http://schemas.openxmlformats.org/officeDocument/2006/relationships/image" Target="../media/image489.png"/><Relationship Id="rId6" Type="http://schemas.openxmlformats.org/officeDocument/2006/relationships/image" Target="../media/image490.png"/><Relationship Id="rId7" Type="http://schemas.openxmlformats.org/officeDocument/2006/relationships/image" Target="../media/image491.png"/><Relationship Id="rId8" Type="http://schemas.openxmlformats.org/officeDocument/2006/relationships/image" Target="../media/image492.png"/><Relationship Id="rId9" Type="http://schemas.openxmlformats.org/officeDocument/2006/relationships/image" Target="../media/image493.png"/><Relationship Id="rId10" Type="http://schemas.openxmlformats.org/officeDocument/2006/relationships/image" Target="../media/image494.png"/><Relationship Id="rId11" Type="http://schemas.openxmlformats.org/officeDocument/2006/relationships/image" Target="../media/image495.png"/><Relationship Id="rId12" Type="http://schemas.openxmlformats.org/officeDocument/2006/relationships/image" Target="../media/image496.png"/><Relationship Id="rId13" Type="http://schemas.openxmlformats.org/officeDocument/2006/relationships/image" Target="../media/image497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8.png"/><Relationship Id="rId3" Type="http://schemas.openxmlformats.org/officeDocument/2006/relationships/image" Target="../media/image499.png"/><Relationship Id="rId4" Type="http://schemas.openxmlformats.org/officeDocument/2006/relationships/image" Target="../media/image500.png"/><Relationship Id="rId5" Type="http://schemas.openxmlformats.org/officeDocument/2006/relationships/image" Target="../media/image501.png"/><Relationship Id="rId6" Type="http://schemas.openxmlformats.org/officeDocument/2006/relationships/image" Target="../media/image502.png"/><Relationship Id="rId7" Type="http://schemas.openxmlformats.org/officeDocument/2006/relationships/image" Target="../media/image503.png"/><Relationship Id="rId8" Type="http://schemas.openxmlformats.org/officeDocument/2006/relationships/image" Target="../media/image504.png"/><Relationship Id="rId9" Type="http://schemas.openxmlformats.org/officeDocument/2006/relationships/image" Target="../media/image505.png"/><Relationship Id="rId10" Type="http://schemas.openxmlformats.org/officeDocument/2006/relationships/image" Target="../media/image506.png"/><Relationship Id="rId11" Type="http://schemas.openxmlformats.org/officeDocument/2006/relationships/image" Target="../media/image507.png"/><Relationship Id="rId12" Type="http://schemas.openxmlformats.org/officeDocument/2006/relationships/image" Target="../media/image508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9.png"/><Relationship Id="rId3" Type="http://schemas.openxmlformats.org/officeDocument/2006/relationships/image" Target="../media/image510.png"/><Relationship Id="rId4" Type="http://schemas.openxmlformats.org/officeDocument/2006/relationships/image" Target="../media/image511.png"/><Relationship Id="rId5" Type="http://schemas.openxmlformats.org/officeDocument/2006/relationships/image" Target="../media/image512.png"/><Relationship Id="rId6" Type="http://schemas.openxmlformats.org/officeDocument/2006/relationships/image" Target="../media/image513.png"/><Relationship Id="rId7" Type="http://schemas.openxmlformats.org/officeDocument/2006/relationships/image" Target="../media/image514.png"/><Relationship Id="rId8" Type="http://schemas.openxmlformats.org/officeDocument/2006/relationships/image" Target="../media/image515.png"/><Relationship Id="rId9" Type="http://schemas.openxmlformats.org/officeDocument/2006/relationships/image" Target="../media/image516.png"/><Relationship Id="rId10" Type="http://schemas.openxmlformats.org/officeDocument/2006/relationships/image" Target="../media/image517.png"/><Relationship Id="rId11" Type="http://schemas.openxmlformats.org/officeDocument/2006/relationships/image" Target="../media/image51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Relationship Id="rId17" Type="http://schemas.openxmlformats.org/officeDocument/2006/relationships/image" Target="../media/image38.png"/><Relationship Id="rId18" Type="http://schemas.openxmlformats.org/officeDocument/2006/relationships/image" Target="../media/image39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9.png"/><Relationship Id="rId3" Type="http://schemas.openxmlformats.org/officeDocument/2006/relationships/image" Target="../media/image520.png"/><Relationship Id="rId4" Type="http://schemas.openxmlformats.org/officeDocument/2006/relationships/image" Target="../media/image521.png"/><Relationship Id="rId5" Type="http://schemas.openxmlformats.org/officeDocument/2006/relationships/image" Target="../media/image522.png"/><Relationship Id="rId6" Type="http://schemas.openxmlformats.org/officeDocument/2006/relationships/image" Target="../media/image523.png"/><Relationship Id="rId7" Type="http://schemas.openxmlformats.org/officeDocument/2006/relationships/image" Target="../media/image524.png"/><Relationship Id="rId8" Type="http://schemas.openxmlformats.org/officeDocument/2006/relationships/image" Target="../media/image525.png"/><Relationship Id="rId9" Type="http://schemas.openxmlformats.org/officeDocument/2006/relationships/image" Target="../media/image526.png"/><Relationship Id="rId10" Type="http://schemas.openxmlformats.org/officeDocument/2006/relationships/image" Target="../media/image527.png"/><Relationship Id="rId11" Type="http://schemas.openxmlformats.org/officeDocument/2006/relationships/image" Target="../media/image528.png"/><Relationship Id="rId12" Type="http://schemas.openxmlformats.org/officeDocument/2006/relationships/image" Target="../media/image529.png"/><Relationship Id="rId13" Type="http://schemas.openxmlformats.org/officeDocument/2006/relationships/image" Target="../media/image530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1.png"/><Relationship Id="rId3" Type="http://schemas.openxmlformats.org/officeDocument/2006/relationships/image" Target="../media/image532.png"/><Relationship Id="rId4" Type="http://schemas.openxmlformats.org/officeDocument/2006/relationships/image" Target="../media/image533.png"/><Relationship Id="rId5" Type="http://schemas.openxmlformats.org/officeDocument/2006/relationships/image" Target="../media/image534.png"/><Relationship Id="rId6" Type="http://schemas.openxmlformats.org/officeDocument/2006/relationships/image" Target="../media/image535.png"/><Relationship Id="rId7" Type="http://schemas.openxmlformats.org/officeDocument/2006/relationships/image" Target="../media/image536.png"/><Relationship Id="rId8" Type="http://schemas.openxmlformats.org/officeDocument/2006/relationships/image" Target="../media/image537.png"/><Relationship Id="rId9" Type="http://schemas.openxmlformats.org/officeDocument/2006/relationships/image" Target="../media/image538.png"/><Relationship Id="rId10" Type="http://schemas.openxmlformats.org/officeDocument/2006/relationships/image" Target="../media/image539.png"/><Relationship Id="rId11" Type="http://schemas.openxmlformats.org/officeDocument/2006/relationships/image" Target="../media/image540.png"/><Relationship Id="rId12" Type="http://schemas.openxmlformats.org/officeDocument/2006/relationships/image" Target="../media/image541.png"/><Relationship Id="rId13" Type="http://schemas.openxmlformats.org/officeDocument/2006/relationships/image" Target="../media/image542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3.png"/><Relationship Id="rId3" Type="http://schemas.openxmlformats.org/officeDocument/2006/relationships/image" Target="../media/image544.png"/><Relationship Id="rId4" Type="http://schemas.openxmlformats.org/officeDocument/2006/relationships/image" Target="../media/image545.png"/><Relationship Id="rId5" Type="http://schemas.openxmlformats.org/officeDocument/2006/relationships/image" Target="../media/image546.png"/><Relationship Id="rId6" Type="http://schemas.openxmlformats.org/officeDocument/2006/relationships/image" Target="../media/image547.png"/><Relationship Id="rId7" Type="http://schemas.openxmlformats.org/officeDocument/2006/relationships/image" Target="../media/image548.png"/><Relationship Id="rId8" Type="http://schemas.openxmlformats.org/officeDocument/2006/relationships/image" Target="../media/image549.png"/><Relationship Id="rId9" Type="http://schemas.openxmlformats.org/officeDocument/2006/relationships/image" Target="../media/image550.png"/><Relationship Id="rId10" Type="http://schemas.openxmlformats.org/officeDocument/2006/relationships/image" Target="../media/image551.png"/><Relationship Id="rId11" Type="http://schemas.openxmlformats.org/officeDocument/2006/relationships/image" Target="../media/image552.png"/><Relationship Id="rId12" Type="http://schemas.openxmlformats.org/officeDocument/2006/relationships/image" Target="../media/image553.png"/><Relationship Id="rId13" Type="http://schemas.openxmlformats.org/officeDocument/2006/relationships/image" Target="../media/image554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5.png"/><Relationship Id="rId3" Type="http://schemas.openxmlformats.org/officeDocument/2006/relationships/image" Target="../media/image556.png"/><Relationship Id="rId4" Type="http://schemas.openxmlformats.org/officeDocument/2006/relationships/image" Target="../media/image557.png"/><Relationship Id="rId5" Type="http://schemas.openxmlformats.org/officeDocument/2006/relationships/image" Target="../media/image558.png"/><Relationship Id="rId6" Type="http://schemas.openxmlformats.org/officeDocument/2006/relationships/image" Target="../media/image559.png"/><Relationship Id="rId7" Type="http://schemas.openxmlformats.org/officeDocument/2006/relationships/image" Target="../media/image560.png"/><Relationship Id="rId8" Type="http://schemas.openxmlformats.org/officeDocument/2006/relationships/image" Target="../media/image561.png"/><Relationship Id="rId9" Type="http://schemas.openxmlformats.org/officeDocument/2006/relationships/image" Target="../media/image562.png"/><Relationship Id="rId10" Type="http://schemas.openxmlformats.org/officeDocument/2006/relationships/image" Target="../media/image563.png"/><Relationship Id="rId11" Type="http://schemas.openxmlformats.org/officeDocument/2006/relationships/image" Target="../media/image564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5.png"/><Relationship Id="rId3" Type="http://schemas.openxmlformats.org/officeDocument/2006/relationships/image" Target="../media/image566.png"/><Relationship Id="rId4" Type="http://schemas.openxmlformats.org/officeDocument/2006/relationships/image" Target="../media/image567.png"/><Relationship Id="rId5" Type="http://schemas.openxmlformats.org/officeDocument/2006/relationships/image" Target="../media/image568.png"/><Relationship Id="rId6" Type="http://schemas.openxmlformats.org/officeDocument/2006/relationships/image" Target="../media/image569.png"/><Relationship Id="rId7" Type="http://schemas.openxmlformats.org/officeDocument/2006/relationships/image" Target="../media/image570.png"/><Relationship Id="rId8" Type="http://schemas.openxmlformats.org/officeDocument/2006/relationships/image" Target="../media/image571.png"/><Relationship Id="rId9" Type="http://schemas.openxmlformats.org/officeDocument/2006/relationships/image" Target="../media/image572.png"/><Relationship Id="rId10" Type="http://schemas.openxmlformats.org/officeDocument/2006/relationships/image" Target="../media/image573.png"/><Relationship Id="rId11" Type="http://schemas.openxmlformats.org/officeDocument/2006/relationships/image" Target="../media/image574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5.png"/><Relationship Id="rId3" Type="http://schemas.openxmlformats.org/officeDocument/2006/relationships/image" Target="../media/image576.png"/><Relationship Id="rId4" Type="http://schemas.openxmlformats.org/officeDocument/2006/relationships/image" Target="../media/image577.png"/><Relationship Id="rId5" Type="http://schemas.openxmlformats.org/officeDocument/2006/relationships/image" Target="../media/image578.png"/><Relationship Id="rId6" Type="http://schemas.openxmlformats.org/officeDocument/2006/relationships/image" Target="../media/image579.png"/><Relationship Id="rId7" Type="http://schemas.openxmlformats.org/officeDocument/2006/relationships/image" Target="../media/image580.png"/><Relationship Id="rId8" Type="http://schemas.openxmlformats.org/officeDocument/2006/relationships/image" Target="../media/image581.png"/><Relationship Id="rId9" Type="http://schemas.openxmlformats.org/officeDocument/2006/relationships/image" Target="../media/image582.png"/><Relationship Id="rId10" Type="http://schemas.openxmlformats.org/officeDocument/2006/relationships/image" Target="../media/image583.png"/><Relationship Id="rId11" Type="http://schemas.openxmlformats.org/officeDocument/2006/relationships/image" Target="../media/image584.png"/><Relationship Id="rId12" Type="http://schemas.openxmlformats.org/officeDocument/2006/relationships/image" Target="../media/image585.png"/><Relationship Id="rId13" Type="http://schemas.openxmlformats.org/officeDocument/2006/relationships/image" Target="../media/image586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7.png"/><Relationship Id="rId3" Type="http://schemas.openxmlformats.org/officeDocument/2006/relationships/image" Target="../media/image588.png"/><Relationship Id="rId4" Type="http://schemas.openxmlformats.org/officeDocument/2006/relationships/image" Target="../media/image589.png"/><Relationship Id="rId5" Type="http://schemas.openxmlformats.org/officeDocument/2006/relationships/image" Target="../media/image590.png"/><Relationship Id="rId6" Type="http://schemas.openxmlformats.org/officeDocument/2006/relationships/image" Target="../media/image591.png"/><Relationship Id="rId7" Type="http://schemas.openxmlformats.org/officeDocument/2006/relationships/image" Target="../media/image592.png"/><Relationship Id="rId8" Type="http://schemas.openxmlformats.org/officeDocument/2006/relationships/image" Target="../media/image593.png"/><Relationship Id="rId9" Type="http://schemas.openxmlformats.org/officeDocument/2006/relationships/image" Target="../media/image594.png"/><Relationship Id="rId10" Type="http://schemas.openxmlformats.org/officeDocument/2006/relationships/image" Target="../media/image595.png"/><Relationship Id="rId11" Type="http://schemas.openxmlformats.org/officeDocument/2006/relationships/image" Target="../media/image596.png"/><Relationship Id="rId12" Type="http://schemas.openxmlformats.org/officeDocument/2006/relationships/image" Target="../media/image597.png"/><Relationship Id="rId13" Type="http://schemas.openxmlformats.org/officeDocument/2006/relationships/image" Target="../media/image598.png"/><Relationship Id="rId14" Type="http://schemas.openxmlformats.org/officeDocument/2006/relationships/image" Target="../media/image599.png"/><Relationship Id="rId15" Type="http://schemas.openxmlformats.org/officeDocument/2006/relationships/image" Target="../media/image600.png"/><Relationship Id="rId16" Type="http://schemas.openxmlformats.org/officeDocument/2006/relationships/image" Target="../media/image601.png"/><Relationship Id="rId17" Type="http://schemas.openxmlformats.org/officeDocument/2006/relationships/image" Target="../media/image602.png"/><Relationship Id="rId18" Type="http://schemas.openxmlformats.org/officeDocument/2006/relationships/image" Target="../media/image603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4.png"/><Relationship Id="rId3" Type="http://schemas.openxmlformats.org/officeDocument/2006/relationships/image" Target="../media/image605.png"/><Relationship Id="rId4" Type="http://schemas.openxmlformats.org/officeDocument/2006/relationships/image" Target="../media/image606.png"/><Relationship Id="rId5" Type="http://schemas.openxmlformats.org/officeDocument/2006/relationships/image" Target="../media/image607.png"/><Relationship Id="rId6" Type="http://schemas.openxmlformats.org/officeDocument/2006/relationships/image" Target="../media/image608.png"/><Relationship Id="rId7" Type="http://schemas.openxmlformats.org/officeDocument/2006/relationships/image" Target="../media/image609.png"/><Relationship Id="rId8" Type="http://schemas.openxmlformats.org/officeDocument/2006/relationships/image" Target="../media/image610.png"/><Relationship Id="rId9" Type="http://schemas.openxmlformats.org/officeDocument/2006/relationships/image" Target="../media/image611.png"/><Relationship Id="rId10" Type="http://schemas.openxmlformats.org/officeDocument/2006/relationships/image" Target="../media/image612.png"/><Relationship Id="rId11" Type="http://schemas.openxmlformats.org/officeDocument/2006/relationships/image" Target="../media/image613.png"/><Relationship Id="rId12" Type="http://schemas.openxmlformats.org/officeDocument/2006/relationships/image" Target="../media/image614.png"/><Relationship Id="rId13" Type="http://schemas.openxmlformats.org/officeDocument/2006/relationships/image" Target="../media/image615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6.png"/><Relationship Id="rId3" Type="http://schemas.openxmlformats.org/officeDocument/2006/relationships/image" Target="../media/image617.png"/><Relationship Id="rId4" Type="http://schemas.openxmlformats.org/officeDocument/2006/relationships/image" Target="../media/image618.png"/><Relationship Id="rId5" Type="http://schemas.openxmlformats.org/officeDocument/2006/relationships/image" Target="../media/image619.png"/><Relationship Id="rId6" Type="http://schemas.openxmlformats.org/officeDocument/2006/relationships/image" Target="../media/image620.png"/><Relationship Id="rId7" Type="http://schemas.openxmlformats.org/officeDocument/2006/relationships/image" Target="../media/image621.png"/><Relationship Id="rId8" Type="http://schemas.openxmlformats.org/officeDocument/2006/relationships/image" Target="../media/image622.png"/><Relationship Id="rId9" Type="http://schemas.openxmlformats.org/officeDocument/2006/relationships/image" Target="../media/image623.png"/><Relationship Id="rId10" Type="http://schemas.openxmlformats.org/officeDocument/2006/relationships/image" Target="../media/image624.png"/><Relationship Id="rId11" Type="http://schemas.openxmlformats.org/officeDocument/2006/relationships/image" Target="../media/image625.png"/><Relationship Id="rId12" Type="http://schemas.openxmlformats.org/officeDocument/2006/relationships/image" Target="../media/image626.png"/><Relationship Id="rId13" Type="http://schemas.openxmlformats.org/officeDocument/2006/relationships/image" Target="../media/image627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8.png"/><Relationship Id="rId3" Type="http://schemas.openxmlformats.org/officeDocument/2006/relationships/image" Target="../media/image629.png"/><Relationship Id="rId4" Type="http://schemas.openxmlformats.org/officeDocument/2006/relationships/image" Target="../media/image630.png"/><Relationship Id="rId5" Type="http://schemas.openxmlformats.org/officeDocument/2006/relationships/image" Target="../media/image631.png"/><Relationship Id="rId6" Type="http://schemas.openxmlformats.org/officeDocument/2006/relationships/image" Target="../media/image632.png"/><Relationship Id="rId7" Type="http://schemas.openxmlformats.org/officeDocument/2006/relationships/image" Target="../media/image633.png"/><Relationship Id="rId8" Type="http://schemas.openxmlformats.org/officeDocument/2006/relationships/image" Target="../media/image634.png"/><Relationship Id="rId9" Type="http://schemas.openxmlformats.org/officeDocument/2006/relationships/image" Target="../media/image635.png"/><Relationship Id="rId10" Type="http://schemas.openxmlformats.org/officeDocument/2006/relationships/image" Target="../media/image636.png"/><Relationship Id="rId11" Type="http://schemas.openxmlformats.org/officeDocument/2006/relationships/image" Target="../media/image637.png"/><Relationship Id="rId12" Type="http://schemas.openxmlformats.org/officeDocument/2006/relationships/image" Target="../media/image638.png"/><Relationship Id="rId13" Type="http://schemas.openxmlformats.org/officeDocument/2006/relationships/image" Target="../media/image639.png"/><Relationship Id="rId14" Type="http://schemas.openxmlformats.org/officeDocument/2006/relationships/image" Target="../media/image640.png"/><Relationship Id="rId15" Type="http://schemas.openxmlformats.org/officeDocument/2006/relationships/image" Target="../media/image641.png"/><Relationship Id="rId16" Type="http://schemas.openxmlformats.org/officeDocument/2006/relationships/image" Target="../media/image64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3.png"/><Relationship Id="rId3" Type="http://schemas.openxmlformats.org/officeDocument/2006/relationships/image" Target="../media/image644.png"/><Relationship Id="rId4" Type="http://schemas.openxmlformats.org/officeDocument/2006/relationships/image" Target="../media/image645.png"/><Relationship Id="rId5" Type="http://schemas.openxmlformats.org/officeDocument/2006/relationships/image" Target="../media/image646.png"/><Relationship Id="rId6" Type="http://schemas.openxmlformats.org/officeDocument/2006/relationships/image" Target="../media/image647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8.png"/><Relationship Id="rId3" Type="http://schemas.openxmlformats.org/officeDocument/2006/relationships/image" Target="../media/image649.png"/><Relationship Id="rId4" Type="http://schemas.openxmlformats.org/officeDocument/2006/relationships/image" Target="../media/image650.png"/><Relationship Id="rId5" Type="http://schemas.openxmlformats.org/officeDocument/2006/relationships/image" Target="../media/image651.png"/><Relationship Id="rId6" Type="http://schemas.openxmlformats.org/officeDocument/2006/relationships/image" Target="../media/image652.png"/><Relationship Id="rId7" Type="http://schemas.openxmlformats.org/officeDocument/2006/relationships/image" Target="../media/image653.png"/><Relationship Id="rId8" Type="http://schemas.openxmlformats.org/officeDocument/2006/relationships/image" Target="../media/image654.png"/><Relationship Id="rId9" Type="http://schemas.openxmlformats.org/officeDocument/2006/relationships/image" Target="../media/image655.png"/><Relationship Id="rId10" Type="http://schemas.openxmlformats.org/officeDocument/2006/relationships/image" Target="../media/image656.png"/><Relationship Id="rId11" Type="http://schemas.openxmlformats.org/officeDocument/2006/relationships/image" Target="../media/image657.png"/><Relationship Id="rId12" Type="http://schemas.openxmlformats.org/officeDocument/2006/relationships/image" Target="../media/image658.png"/><Relationship Id="rId13" Type="http://schemas.openxmlformats.org/officeDocument/2006/relationships/image" Target="../media/image659.png"/><Relationship Id="rId14" Type="http://schemas.openxmlformats.org/officeDocument/2006/relationships/image" Target="../media/image660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1.png"/><Relationship Id="rId3" Type="http://schemas.openxmlformats.org/officeDocument/2006/relationships/image" Target="../media/image662.png"/><Relationship Id="rId4" Type="http://schemas.openxmlformats.org/officeDocument/2006/relationships/image" Target="../media/image663.png"/><Relationship Id="rId5" Type="http://schemas.openxmlformats.org/officeDocument/2006/relationships/image" Target="../media/image664.png"/><Relationship Id="rId6" Type="http://schemas.openxmlformats.org/officeDocument/2006/relationships/image" Target="../media/image665.png"/><Relationship Id="rId7" Type="http://schemas.openxmlformats.org/officeDocument/2006/relationships/image" Target="../media/image666.png"/><Relationship Id="rId8" Type="http://schemas.openxmlformats.org/officeDocument/2006/relationships/image" Target="../media/image667.png"/><Relationship Id="rId9" Type="http://schemas.openxmlformats.org/officeDocument/2006/relationships/image" Target="../media/image668.png"/><Relationship Id="rId10" Type="http://schemas.openxmlformats.org/officeDocument/2006/relationships/image" Target="../media/image669.png"/><Relationship Id="rId11" Type="http://schemas.openxmlformats.org/officeDocument/2006/relationships/image" Target="../media/image670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1.png"/><Relationship Id="rId3" Type="http://schemas.openxmlformats.org/officeDocument/2006/relationships/image" Target="../media/image672.png"/><Relationship Id="rId4" Type="http://schemas.openxmlformats.org/officeDocument/2006/relationships/image" Target="../media/image67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6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78.png"/><Relationship Id="rId11" Type="http://schemas.openxmlformats.org/officeDocument/2006/relationships/image" Target="../media/image79.png"/><Relationship Id="rId12" Type="http://schemas.openxmlformats.org/officeDocument/2006/relationships/image" Target="../media/image80.png"/><Relationship Id="rId13" Type="http://schemas.openxmlformats.org/officeDocument/2006/relationships/image" Target="../media/image8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Relationship Id="rId11" Type="http://schemas.openxmlformats.org/officeDocument/2006/relationships/image" Target="../media/image91.png"/><Relationship Id="rId12" Type="http://schemas.openxmlformats.org/officeDocument/2006/relationships/image" Target="../media/image92.png"/><Relationship Id="rId13" Type="http://schemas.openxmlformats.org/officeDocument/2006/relationships/image" Target="../media/image93.png"/><Relationship Id="rId14" Type="http://schemas.openxmlformats.org/officeDocument/2006/relationships/image" Target="../media/image9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26557" y="304600"/>
            <a:ext cx="14499257" cy="115376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92591" y="9088313"/>
            <a:ext cx="6920676" cy="92718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09542" y="845927"/>
            <a:ext cx="5060626" cy="19490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4979" y="1411781"/>
            <a:ext cx="2534990" cy="9454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1501" y="148615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968694" y="973800"/>
            <a:ext cx="25144159" cy="879310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8072" y="3067733"/>
            <a:ext cx="3643800" cy="8891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8368" y="3865223"/>
            <a:ext cx="3468133" cy="11402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6834" y="5522721"/>
            <a:ext cx="2085019" cy="8891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8263" y="4783785"/>
            <a:ext cx="2085019" cy="8891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18668" y="2430047"/>
            <a:ext cx="2442267" cy="9034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09542" y="845927"/>
            <a:ext cx="5060626" cy="19490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4979" y="1411781"/>
            <a:ext cx="2534990" cy="9454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1501" y="148615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968694" y="241304"/>
            <a:ext cx="25144159" cy="1172308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8072" y="3067733"/>
            <a:ext cx="3643800" cy="8891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8368" y="3865223"/>
            <a:ext cx="3468133" cy="11402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6834" y="5522721"/>
            <a:ext cx="2085019" cy="8891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8263" y="4783785"/>
            <a:ext cx="2085019" cy="8891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18668" y="2430047"/>
            <a:ext cx="1871590" cy="9034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09542" y="845927"/>
            <a:ext cx="5060626" cy="19490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4979" y="1411781"/>
            <a:ext cx="2534990" cy="9454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1501" y="148615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968694" y="1340048"/>
            <a:ext cx="25144159" cy="732811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8072" y="3067733"/>
            <a:ext cx="3643800" cy="8891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8368" y="3865223"/>
            <a:ext cx="3468133" cy="11402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6834" y="5522721"/>
            <a:ext cx="2085019" cy="8891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8263" y="4783785"/>
            <a:ext cx="2085019" cy="8891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18668" y="2430047"/>
            <a:ext cx="1936171" cy="90341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645207" y="3612158"/>
            <a:ext cx="2430933" cy="12551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09542" y="845927"/>
            <a:ext cx="5060626" cy="19490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4979" y="1411781"/>
            <a:ext cx="2534990" cy="9454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1501" y="148615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907821" y="607552"/>
            <a:ext cx="25144159" cy="102580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8072" y="3067733"/>
            <a:ext cx="3643800" cy="8891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8368" y="3865223"/>
            <a:ext cx="3468133" cy="11402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6834" y="5522721"/>
            <a:ext cx="2085019" cy="8891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8263" y="4783785"/>
            <a:ext cx="2085019" cy="8891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18668" y="2480410"/>
            <a:ext cx="2761286" cy="9034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09542" y="845927"/>
            <a:ext cx="5060626" cy="19490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4979" y="1411781"/>
            <a:ext cx="2534990" cy="9454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1501" y="148615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907821" y="1340048"/>
            <a:ext cx="25144159" cy="732811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8072" y="3067733"/>
            <a:ext cx="3643800" cy="8891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8368" y="3865223"/>
            <a:ext cx="3468133" cy="11402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6834" y="5522721"/>
            <a:ext cx="2085019" cy="8891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8263" y="4783785"/>
            <a:ext cx="2085019" cy="8891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18668" y="2430047"/>
            <a:ext cx="2866381" cy="90341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645207" y="3612158"/>
            <a:ext cx="2430933" cy="12551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09542" y="845927"/>
            <a:ext cx="5060626" cy="19490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4979" y="1411781"/>
            <a:ext cx="2534990" cy="9454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1501" y="148615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907821" y="2072544"/>
            <a:ext cx="25144159" cy="439812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8072" y="3067733"/>
            <a:ext cx="3643800" cy="8891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8368" y="3865223"/>
            <a:ext cx="3468133" cy="11402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6834" y="5522721"/>
            <a:ext cx="2085019" cy="8891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8263" y="4783785"/>
            <a:ext cx="2085019" cy="8891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28192" y="2530773"/>
            <a:ext cx="1820543" cy="9034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09542" y="845927"/>
            <a:ext cx="5060626" cy="19490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4979" y="1411781"/>
            <a:ext cx="2534990" cy="9454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1501" y="148615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907821" y="-71657"/>
            <a:ext cx="25144159" cy="1297493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8072" y="3067733"/>
            <a:ext cx="3643800" cy="8891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8368" y="3865223"/>
            <a:ext cx="3468133" cy="11402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6834" y="5522721"/>
            <a:ext cx="2085019" cy="8891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8263" y="4783785"/>
            <a:ext cx="2085019" cy="8891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28192" y="2530773"/>
            <a:ext cx="2513552" cy="9034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09542" y="845927"/>
            <a:ext cx="5060626" cy="19490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4979" y="1411781"/>
            <a:ext cx="2534990" cy="9454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1501" y="148615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907821" y="-32248"/>
            <a:ext cx="25144159" cy="1297493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8072" y="3067733"/>
            <a:ext cx="3643800" cy="8891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8368" y="3865223"/>
            <a:ext cx="3468133" cy="11402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6834" y="5522721"/>
            <a:ext cx="2085019" cy="8891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8263" y="4783785"/>
            <a:ext cx="2085019" cy="8891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28192" y="2530773"/>
            <a:ext cx="2147029" cy="90341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09542" y="845927"/>
            <a:ext cx="5060626" cy="19490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4979" y="1411781"/>
            <a:ext cx="2534990" cy="9454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1501" y="148615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003550" y="-604592"/>
            <a:ext cx="25204764" cy="1443911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8072" y="3067733"/>
            <a:ext cx="3643800" cy="8891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8368" y="3865223"/>
            <a:ext cx="3468133" cy="11402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6834" y="5522721"/>
            <a:ext cx="2085019" cy="8891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8263" y="4783785"/>
            <a:ext cx="2085019" cy="8891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28192" y="2430047"/>
            <a:ext cx="2688848" cy="9034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09542" y="845927"/>
            <a:ext cx="5060626" cy="19490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4979" y="1411781"/>
            <a:ext cx="2534990" cy="9454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1501" y="148615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922972" y="278753"/>
            <a:ext cx="25204764" cy="1157329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8072" y="3067733"/>
            <a:ext cx="3643800" cy="8891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8368" y="3865223"/>
            <a:ext cx="3468133" cy="11402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6834" y="5522721"/>
            <a:ext cx="2085019" cy="8891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8263" y="4783785"/>
            <a:ext cx="2085019" cy="8891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18668" y="2430047"/>
            <a:ext cx="2064743" cy="9034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2636" y="1827509"/>
            <a:ext cx="5365229" cy="22732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18122" y="3413843"/>
            <a:ext cx="4320832" cy="313458"/>
            <a:chOff x="1618122" y="3413843"/>
            <a:chExt cx="4320832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8122" y="3413843"/>
              <a:ext cx="432083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94224" y="5222544"/>
            <a:ext cx="9271840" cy="43148"/>
            <a:chOff x="2694224" y="5222544"/>
            <a:chExt cx="9271840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2694224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95756" y="2627933"/>
            <a:ext cx="890771" cy="11133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28524" y="2790342"/>
            <a:ext cx="2008000" cy="125061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07860" y="3130153"/>
            <a:ext cx="2074876" cy="9790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95759" y="4326258"/>
            <a:ext cx="966962" cy="111331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28524" y="4488663"/>
            <a:ext cx="2008000" cy="125061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38622" y="4963735"/>
            <a:ext cx="2532857" cy="15696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46171" y="2618110"/>
            <a:ext cx="986010" cy="11284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178939" y="2785600"/>
            <a:ext cx="2593867" cy="126013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346171" y="4316444"/>
            <a:ext cx="995533" cy="11284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169415" y="4462320"/>
            <a:ext cx="2413152" cy="82988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514269" y="3248971"/>
            <a:ext cx="1852648" cy="12648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483507" y="4898329"/>
            <a:ext cx="2308076" cy="979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09542" y="845927"/>
            <a:ext cx="5060626" cy="19490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4979" y="1411781"/>
            <a:ext cx="2534990" cy="9454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1501" y="148615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907821" y="1340048"/>
            <a:ext cx="25144159" cy="732811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8072" y="3067733"/>
            <a:ext cx="3643800" cy="8891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8368" y="3865223"/>
            <a:ext cx="3468133" cy="11402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6834" y="5522721"/>
            <a:ext cx="2085019" cy="8891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8263" y="4783785"/>
            <a:ext cx="2085019" cy="8891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18668" y="2430047"/>
            <a:ext cx="2064743" cy="90341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645207" y="3612158"/>
            <a:ext cx="2430933" cy="125510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09542" y="845927"/>
            <a:ext cx="5060626" cy="19490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4979" y="1411781"/>
            <a:ext cx="2534990" cy="9454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1501" y="148615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003550" y="278753"/>
            <a:ext cx="25204764" cy="1157329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8072" y="3067733"/>
            <a:ext cx="3643800" cy="8891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8368" y="3865223"/>
            <a:ext cx="3468133" cy="11402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6834" y="5522721"/>
            <a:ext cx="2085019" cy="8891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8263" y="4783785"/>
            <a:ext cx="2085019" cy="8891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28192" y="2430047"/>
            <a:ext cx="2637210" cy="90341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09542" y="845927"/>
            <a:ext cx="5060626" cy="19490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4979" y="1411781"/>
            <a:ext cx="2534990" cy="9454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1501" y="148615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922972" y="995210"/>
            <a:ext cx="25204764" cy="870746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8072" y="3067733"/>
            <a:ext cx="3643800" cy="8891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8368" y="3865223"/>
            <a:ext cx="3468133" cy="11402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6834" y="5522721"/>
            <a:ext cx="2085019" cy="8891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8263" y="4783785"/>
            <a:ext cx="2085019" cy="8891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28192" y="2430047"/>
            <a:ext cx="1867419" cy="90341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671885" y="7280167"/>
            <a:ext cx="4556171" cy="333591"/>
            <a:chOff x="11671885" y="7280167"/>
            <a:chExt cx="4556171" cy="3335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71885" y="7280167"/>
              <a:ext cx="4556171" cy="3335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65045" y="8584078"/>
            <a:ext cx="3206840" cy="333591"/>
            <a:chOff x="8465045" y="8584078"/>
            <a:chExt cx="3206840" cy="3335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65045" y="8584078"/>
              <a:ext cx="3206840" cy="3335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493617" y="4809266"/>
            <a:ext cx="4768273" cy="333591"/>
            <a:chOff x="11493617" y="4809266"/>
            <a:chExt cx="4768273" cy="3335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93617" y="4809266"/>
              <a:ext cx="4768273" cy="3335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08724" y="6023441"/>
            <a:ext cx="3588834" cy="333591"/>
            <a:chOff x="7808724" y="6023441"/>
            <a:chExt cx="3588834" cy="3335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8724" y="6023441"/>
              <a:ext cx="3588834" cy="3335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40322" y="3481852"/>
            <a:ext cx="3938489" cy="333591"/>
            <a:chOff x="7340322" y="3481852"/>
            <a:chExt cx="3938489" cy="3335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40322" y="3481852"/>
              <a:ext cx="3938489" cy="3335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493617" y="3208751"/>
            <a:ext cx="109768" cy="5962972"/>
            <a:chOff x="11493617" y="3208751"/>
            <a:chExt cx="109768" cy="596297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93617" y="3208751"/>
              <a:ext cx="109768" cy="596297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18971" y="845937"/>
            <a:ext cx="3789483" cy="194905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04979" y="1411781"/>
            <a:ext cx="2534990" cy="94549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1501" y="148615"/>
            <a:ext cx="2622324" cy="31127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090870" y="8253834"/>
            <a:ext cx="917889" cy="917889"/>
            <a:chOff x="11090870" y="8253834"/>
            <a:chExt cx="917889" cy="91788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090870" y="8253834"/>
              <a:ext cx="917889" cy="9178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090870" y="6988018"/>
            <a:ext cx="917889" cy="917889"/>
            <a:chOff x="11090870" y="6988018"/>
            <a:chExt cx="917889" cy="91788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090870" y="6988018"/>
              <a:ext cx="917889" cy="91788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090870" y="3189703"/>
            <a:ext cx="917889" cy="917889"/>
            <a:chOff x="11090870" y="3189703"/>
            <a:chExt cx="917889" cy="91788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090870" y="3189703"/>
              <a:ext cx="917889" cy="91788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090870" y="5741540"/>
            <a:ext cx="917889" cy="917889"/>
            <a:chOff x="11090870" y="5741540"/>
            <a:chExt cx="917889" cy="91788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090870" y="5741540"/>
              <a:ext cx="917889" cy="91788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090870" y="4446810"/>
            <a:ext cx="917889" cy="917889"/>
            <a:chOff x="11090870" y="4446810"/>
            <a:chExt cx="917889" cy="91788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090870" y="4446810"/>
              <a:ext cx="917889" cy="917889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58072" y="3067733"/>
            <a:ext cx="3643800" cy="889105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76834" y="3967134"/>
            <a:ext cx="2678990" cy="889105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76834" y="5522721"/>
            <a:ext cx="2085019" cy="889105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19320" y="4681873"/>
            <a:ext cx="2685390" cy="1140295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447458" y="2933870"/>
            <a:ext cx="2630990" cy="784486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792479" y="5505362"/>
            <a:ext cx="2721467" cy="784486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314645" y="8065999"/>
            <a:ext cx="2750038" cy="784486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623198" y="6680789"/>
            <a:ext cx="2750038" cy="784486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623198" y="4291187"/>
            <a:ext cx="2750038" cy="784486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6729186" y="3719065"/>
            <a:ext cx="4664638" cy="784486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1995324" y="5046476"/>
            <a:ext cx="5095876" cy="784486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6393941" y="6260651"/>
            <a:ext cx="5219038" cy="784486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1986543" y="7517377"/>
            <a:ext cx="5180943" cy="784486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5794236" y="8821288"/>
            <a:ext cx="5809133" cy="78448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18971" y="845937"/>
            <a:ext cx="3751768" cy="19490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4979" y="1411781"/>
            <a:ext cx="2534990" cy="9454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1501" y="148615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278571" y="3863324"/>
            <a:ext cx="3576190" cy="3576190"/>
            <a:chOff x="13278571" y="3863324"/>
            <a:chExt cx="3576190" cy="35761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78571" y="3863324"/>
              <a:ext cx="3576190" cy="3576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25714" y="3776554"/>
            <a:ext cx="3317143" cy="3749732"/>
            <a:chOff x="5825714" y="3776554"/>
            <a:chExt cx="3317143" cy="374973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25714" y="3776554"/>
              <a:ext cx="3317143" cy="37497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69704" y="3773924"/>
            <a:ext cx="3754992" cy="3754992"/>
            <a:chOff x="9369704" y="3773924"/>
            <a:chExt cx="3754992" cy="375499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69704" y="3773924"/>
              <a:ext cx="3754992" cy="375499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8072" y="3067733"/>
            <a:ext cx="3643800" cy="88910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6834" y="3967134"/>
            <a:ext cx="2678990" cy="88910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57415" y="5424382"/>
            <a:ext cx="2615000" cy="114553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48263" y="4783785"/>
            <a:ext cx="2085019" cy="88910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355752" y="2446867"/>
            <a:ext cx="1708438" cy="172197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82229" y="2320848"/>
            <a:ext cx="2807505" cy="191082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776038" y="2311324"/>
            <a:ext cx="3869562" cy="207273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18971" y="845937"/>
            <a:ext cx="3751768" cy="19490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4979" y="1411781"/>
            <a:ext cx="2534990" cy="9454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1501" y="148615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00457" y="4183785"/>
            <a:ext cx="6171429" cy="1681565"/>
            <a:chOff x="5500457" y="4183785"/>
            <a:chExt cx="6171429" cy="168156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00457" y="4183785"/>
              <a:ext cx="6171429" cy="16815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66355" y="5884398"/>
            <a:ext cx="6171429" cy="3428571"/>
            <a:chOff x="5666355" y="5884398"/>
            <a:chExt cx="6171429" cy="34285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66355" y="5884398"/>
              <a:ext cx="6171429" cy="34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894926" y="4631661"/>
            <a:ext cx="6171429" cy="3085714"/>
            <a:chOff x="11894926" y="4631661"/>
            <a:chExt cx="6171429" cy="30857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94926" y="4631661"/>
              <a:ext cx="6171429" cy="308571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8072" y="3067733"/>
            <a:ext cx="3643800" cy="88910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6834" y="3967134"/>
            <a:ext cx="2678990" cy="88910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57415" y="5424382"/>
            <a:ext cx="2615000" cy="114553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48263" y="4783785"/>
            <a:ext cx="2085019" cy="88910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263638" y="2609743"/>
            <a:ext cx="8301562" cy="178745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18971" y="845937"/>
            <a:ext cx="3751768" cy="19490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4979" y="1411781"/>
            <a:ext cx="2534990" cy="9454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1501" y="148615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00457" y="3648648"/>
            <a:ext cx="5256679" cy="3285425"/>
            <a:chOff x="5500457" y="3648648"/>
            <a:chExt cx="5256679" cy="32854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00457" y="3648648"/>
              <a:ext cx="5256679" cy="32854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83121" y="3525153"/>
            <a:ext cx="4167189" cy="3437931"/>
            <a:chOff x="12383121" y="3525153"/>
            <a:chExt cx="4167189" cy="343793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83121" y="3525153"/>
              <a:ext cx="4167189" cy="34379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866667" y="6828985"/>
            <a:ext cx="4538623" cy="3399586"/>
            <a:chOff x="5866667" y="6828985"/>
            <a:chExt cx="4538623" cy="33995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66667" y="6828985"/>
              <a:ext cx="4538623" cy="33995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580552" y="6991215"/>
            <a:ext cx="3772327" cy="3294499"/>
            <a:chOff x="12580552" y="6991215"/>
            <a:chExt cx="3772327" cy="329449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580552" y="6991215"/>
              <a:ext cx="3772327" cy="329449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8072" y="3067733"/>
            <a:ext cx="3643800" cy="88910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76834" y="3967134"/>
            <a:ext cx="2678990" cy="88910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57415" y="5424382"/>
            <a:ext cx="2615000" cy="114553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48263" y="4783785"/>
            <a:ext cx="2085019" cy="88910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263638" y="2348640"/>
            <a:ext cx="3765752" cy="192987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18971" y="845937"/>
            <a:ext cx="3751768" cy="19490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4979" y="1411781"/>
            <a:ext cx="2534990" cy="9454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1501" y="148615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00457" y="3708610"/>
            <a:ext cx="6171429" cy="6171429"/>
            <a:chOff x="5500457" y="3708610"/>
            <a:chExt cx="6171429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00457" y="3708610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60664" y="4011164"/>
            <a:ext cx="3463963" cy="2465909"/>
            <a:chOff x="13460664" y="4011164"/>
            <a:chExt cx="3463963" cy="246590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60664" y="4011164"/>
              <a:ext cx="3463963" cy="24659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006238" y="6477073"/>
            <a:ext cx="4372815" cy="2454607"/>
            <a:chOff x="13006238" y="6477073"/>
            <a:chExt cx="4372815" cy="24546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06238" y="6477073"/>
              <a:ext cx="4372815" cy="24546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114286" y="8461175"/>
            <a:ext cx="6171429" cy="2342488"/>
            <a:chOff x="12114286" y="8461175"/>
            <a:chExt cx="6171429" cy="234248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14286" y="8461175"/>
              <a:ext cx="6171429" cy="234248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8072" y="3067733"/>
            <a:ext cx="3643800" cy="88910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76834" y="3967134"/>
            <a:ext cx="2678990" cy="88910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57415" y="5424382"/>
            <a:ext cx="2615000" cy="114553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48263" y="4783785"/>
            <a:ext cx="2085019" cy="88910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844590" y="2311325"/>
            <a:ext cx="1935276" cy="192035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993921" y="2339895"/>
            <a:ext cx="2808143" cy="201559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18971" y="845937"/>
            <a:ext cx="3751768" cy="19490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4979" y="1411781"/>
            <a:ext cx="2534990" cy="9454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1501" y="148615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52342" y="2728360"/>
            <a:ext cx="4803977" cy="3639376"/>
            <a:chOff x="12452342" y="2728360"/>
            <a:chExt cx="4803977" cy="36393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52342" y="2728360"/>
              <a:ext cx="4803977" cy="36393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65044" y="6697618"/>
            <a:ext cx="3378572" cy="3378572"/>
            <a:chOff x="13165044" y="6697618"/>
            <a:chExt cx="3378572" cy="33785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65044" y="6697618"/>
              <a:ext cx="3378572" cy="33785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500457" y="3926623"/>
            <a:ext cx="6171429" cy="1317496"/>
            <a:chOff x="5500457" y="3926623"/>
            <a:chExt cx="6171429" cy="131749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00457" y="3926623"/>
              <a:ext cx="6171429" cy="131749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500457" y="5865350"/>
            <a:ext cx="6171429" cy="1264951"/>
            <a:chOff x="5500457" y="5865350"/>
            <a:chExt cx="6171429" cy="126495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00457" y="5865350"/>
              <a:ext cx="6171429" cy="12649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500457" y="7718160"/>
            <a:ext cx="6171429" cy="1661150"/>
            <a:chOff x="5500457" y="7718160"/>
            <a:chExt cx="6171429" cy="166115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00457" y="7718160"/>
              <a:ext cx="6171429" cy="166115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58072" y="3067733"/>
            <a:ext cx="3643800" cy="88910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76834" y="3967134"/>
            <a:ext cx="2678990" cy="88910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57415" y="5424382"/>
            <a:ext cx="2615000" cy="114553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48263" y="4783785"/>
            <a:ext cx="2085019" cy="88910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301733" y="2311324"/>
            <a:ext cx="1699971" cy="192035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18971" y="845937"/>
            <a:ext cx="3751768" cy="19490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4979" y="1411781"/>
            <a:ext cx="2534990" cy="9454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1501" y="148615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00457" y="3746705"/>
            <a:ext cx="4125751" cy="4800152"/>
            <a:chOff x="5500457" y="3746705"/>
            <a:chExt cx="4125751" cy="480015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00457" y="3746705"/>
              <a:ext cx="4125751" cy="48001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4071477"/>
            <a:ext cx="5722998" cy="3576874"/>
            <a:chOff x="9142857" y="4071477"/>
            <a:chExt cx="5722998" cy="357687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4071477"/>
              <a:ext cx="5722998" cy="35768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74919" y="4309763"/>
            <a:ext cx="4201271" cy="2514198"/>
            <a:chOff x="13874919" y="4309763"/>
            <a:chExt cx="4201271" cy="251419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74919" y="4309763"/>
              <a:ext cx="4201271" cy="251419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8072" y="3067733"/>
            <a:ext cx="3643800" cy="88910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6834" y="3967134"/>
            <a:ext cx="2678990" cy="88910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57415" y="5424382"/>
            <a:ext cx="2615000" cy="114553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48263" y="4783785"/>
            <a:ext cx="2085019" cy="88910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160448" y="2523836"/>
            <a:ext cx="6786162" cy="17245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8345" y="1634289"/>
            <a:ext cx="7552975" cy="82634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11099" y="4445611"/>
            <a:ext cx="4542141" cy="21734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93832" y="4472206"/>
            <a:ext cx="2850552" cy="128446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18971" y="845937"/>
            <a:ext cx="3751768" cy="19490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4979" y="1411781"/>
            <a:ext cx="2534990" cy="9454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1501" y="148615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78219" y="4884786"/>
            <a:ext cx="6171429" cy="2579464"/>
            <a:chOff x="5378219" y="4884786"/>
            <a:chExt cx="6171429" cy="257946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78219" y="4884786"/>
              <a:ext cx="6171429" cy="257946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14286" y="4309763"/>
            <a:ext cx="6171429" cy="3471429"/>
            <a:chOff x="12114286" y="4309763"/>
            <a:chExt cx="6171429" cy="34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14286" y="4309763"/>
              <a:ext cx="6171429" cy="347142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8072" y="3067733"/>
            <a:ext cx="3643800" cy="88910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6834" y="3967134"/>
            <a:ext cx="2678990" cy="88910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7415" y="5424382"/>
            <a:ext cx="2615000" cy="114553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48263" y="4783785"/>
            <a:ext cx="2085019" cy="88910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292209" y="2546562"/>
            <a:ext cx="5529533" cy="172450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8345" y="1632780"/>
            <a:ext cx="7737585" cy="82657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11099" y="4842329"/>
            <a:ext cx="4560998" cy="11208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37623" y="4689629"/>
            <a:ext cx="3130990" cy="108418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558" y="2941667"/>
            <a:ext cx="4005494" cy="11407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99" y="845937"/>
            <a:ext cx="8945492" cy="194905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04979" y="1411781"/>
            <a:ext cx="2477848" cy="94549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501" y="205384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48150" y="3077028"/>
            <a:ext cx="11179158" cy="6803010"/>
            <a:chOff x="5748150" y="3077028"/>
            <a:chExt cx="11179158" cy="680301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48150" y="3077028"/>
              <a:ext cx="11179158" cy="680301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57501" y="8188188"/>
            <a:ext cx="2187473" cy="131624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6358" y="3967134"/>
            <a:ext cx="2866867" cy="88910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558" y="2941667"/>
            <a:ext cx="4005494" cy="11407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99" y="845937"/>
            <a:ext cx="8945492" cy="194905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04979" y="1411781"/>
            <a:ext cx="2477848" cy="94549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501" y="205384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78219" y="2378248"/>
            <a:ext cx="12450332" cy="8017372"/>
            <a:chOff x="5378219" y="2378248"/>
            <a:chExt cx="12450332" cy="801737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78219" y="2378248"/>
              <a:ext cx="12450332" cy="801737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57501" y="8188188"/>
            <a:ext cx="2187473" cy="131624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6834" y="3967134"/>
            <a:ext cx="2866867" cy="88910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558" y="2941667"/>
            <a:ext cx="4005494" cy="11407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99" y="845937"/>
            <a:ext cx="8945492" cy="194905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04979" y="1411781"/>
            <a:ext cx="2477848" cy="94549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501" y="205384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93415" y="3077028"/>
            <a:ext cx="11942177" cy="2957012"/>
            <a:chOff x="5693415" y="3077028"/>
            <a:chExt cx="11942177" cy="295701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93415" y="3077028"/>
              <a:ext cx="11942177" cy="29570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09020" y="3581599"/>
            <a:ext cx="2815112" cy="1728296"/>
            <a:chOff x="14109020" y="3581599"/>
            <a:chExt cx="2815112" cy="172829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109020" y="3581599"/>
              <a:ext cx="2815112" cy="17282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74198" y="6256809"/>
            <a:ext cx="1611511" cy="107143"/>
            <a:chOff x="14774198" y="6256809"/>
            <a:chExt cx="1611511" cy="1071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4774198" y="6256809"/>
              <a:ext cx="1611511" cy="10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464164" y="7317316"/>
            <a:ext cx="6171429" cy="2968398"/>
            <a:chOff x="11464164" y="7317316"/>
            <a:chExt cx="6171429" cy="296839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64164" y="7317316"/>
              <a:ext cx="6171429" cy="296839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542437" y="7691766"/>
            <a:ext cx="5584295" cy="147963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76834" y="3967134"/>
            <a:ext cx="2866867" cy="88910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558" y="2941667"/>
            <a:ext cx="4005494" cy="11407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99" y="845937"/>
            <a:ext cx="9576321" cy="194905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04979" y="1411781"/>
            <a:ext cx="2477848" cy="94549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501" y="205384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92365" y="2791300"/>
            <a:ext cx="5057818" cy="7295439"/>
            <a:chOff x="6092365" y="2791300"/>
            <a:chExt cx="5057818" cy="729543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92365" y="2791300"/>
              <a:ext cx="5057818" cy="72954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68410" y="2791300"/>
            <a:ext cx="2425957" cy="3359990"/>
            <a:chOff x="11268410" y="2791300"/>
            <a:chExt cx="2425957" cy="335999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68410" y="2791300"/>
              <a:ext cx="2425957" cy="33599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694367" y="2791300"/>
            <a:ext cx="2345042" cy="3359990"/>
            <a:chOff x="13694367" y="2791300"/>
            <a:chExt cx="2345042" cy="335999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694367" y="2791300"/>
              <a:ext cx="2345042" cy="33599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039409" y="2791300"/>
            <a:ext cx="2124708" cy="3359990"/>
            <a:chOff x="16039409" y="2791300"/>
            <a:chExt cx="2124708" cy="335999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39409" y="2791300"/>
              <a:ext cx="2124708" cy="33599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852195" y="7653030"/>
            <a:ext cx="2723590" cy="107143"/>
            <a:chOff x="15852195" y="7653030"/>
            <a:chExt cx="2723590" cy="10714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15852195" y="7653030"/>
              <a:ext cx="2723590" cy="1071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837386" y="9087005"/>
            <a:ext cx="6367177" cy="35714"/>
            <a:chOff x="10837386" y="9087005"/>
            <a:chExt cx="6367177" cy="3571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837386" y="9087005"/>
              <a:ext cx="6367177" cy="3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738893" y="8031404"/>
            <a:ext cx="4098570" cy="35714"/>
            <a:chOff x="10738893" y="8031404"/>
            <a:chExt cx="4098570" cy="3571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738893" y="8031404"/>
              <a:ext cx="4098570" cy="3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857769" y="7091836"/>
            <a:ext cx="1909318" cy="107143"/>
            <a:chOff x="13857769" y="7091836"/>
            <a:chExt cx="1909318" cy="10714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13857769" y="7091836"/>
              <a:ext cx="1909318" cy="10714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797915" y="7031755"/>
            <a:ext cx="1753821" cy="35714"/>
            <a:chOff x="10797915" y="7031755"/>
            <a:chExt cx="1753821" cy="3571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797915" y="7031755"/>
              <a:ext cx="1753821" cy="357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212052" y="6652099"/>
            <a:ext cx="642875" cy="107143"/>
            <a:chOff x="12212052" y="6652099"/>
            <a:chExt cx="642875" cy="10714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12212052" y="6652099"/>
              <a:ext cx="642875" cy="107143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76834" y="3967134"/>
            <a:ext cx="2866867" cy="88910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558" y="2941667"/>
            <a:ext cx="4005494" cy="11407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99" y="845937"/>
            <a:ext cx="10207302" cy="194905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04979" y="1411781"/>
            <a:ext cx="2477848" cy="94549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501" y="205384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00457" y="2535142"/>
            <a:ext cx="5342984" cy="7822895"/>
            <a:chOff x="5500457" y="2535142"/>
            <a:chExt cx="5342984" cy="782289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00457" y="2535142"/>
              <a:ext cx="5342984" cy="78228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969978" y="6300038"/>
            <a:ext cx="5485714" cy="107143"/>
            <a:chOff x="6969978" y="6300038"/>
            <a:chExt cx="5485714" cy="1071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69978" y="6300038"/>
              <a:ext cx="5485714" cy="107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455693" y="5244118"/>
            <a:ext cx="5830022" cy="2804185"/>
            <a:chOff x="12455693" y="5244118"/>
            <a:chExt cx="5830022" cy="280418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55693" y="5244118"/>
              <a:ext cx="5830022" cy="280418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90351" y="4619231"/>
            <a:ext cx="6020488" cy="107143"/>
            <a:chOff x="6590351" y="4619231"/>
            <a:chExt cx="6020488" cy="10714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90351" y="4619231"/>
              <a:ext cx="6020488" cy="10714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529112" y="5866332"/>
            <a:ext cx="5622581" cy="139728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717079" y="2691382"/>
            <a:ext cx="5307250" cy="2552736"/>
            <a:chOff x="12717079" y="2691382"/>
            <a:chExt cx="5307250" cy="255273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717079" y="2691382"/>
              <a:ext cx="5307250" cy="2552736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864235" y="3260363"/>
            <a:ext cx="4922324" cy="129929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76834" y="3967134"/>
            <a:ext cx="2866867" cy="88910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558" y="2941667"/>
            <a:ext cx="4005494" cy="11407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99" y="845937"/>
            <a:ext cx="11468959" cy="194905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04979" y="1411781"/>
            <a:ext cx="2477848" cy="94549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501" y="205384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55693" y="4593620"/>
            <a:ext cx="5830022" cy="2804185"/>
            <a:chOff x="12455693" y="4593620"/>
            <a:chExt cx="5830022" cy="280418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55693" y="4593620"/>
              <a:ext cx="5830022" cy="280418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618271" y="5248312"/>
            <a:ext cx="5611105" cy="139728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500457" y="2691382"/>
            <a:ext cx="5863425" cy="7425249"/>
            <a:chOff x="5500457" y="2691382"/>
            <a:chExt cx="5863425" cy="742524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00457" y="2691382"/>
              <a:ext cx="5863425" cy="742524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6834" y="3967134"/>
            <a:ext cx="2866867" cy="88910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558" y="2941667"/>
            <a:ext cx="4005494" cy="11407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99" y="845937"/>
            <a:ext cx="10341654" cy="194905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04979" y="1411781"/>
            <a:ext cx="2477848" cy="94549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501" y="205384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78800" y="3077028"/>
            <a:ext cx="12187488" cy="5896818"/>
            <a:chOff x="5778800" y="3077028"/>
            <a:chExt cx="12187488" cy="58968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78800" y="3077028"/>
              <a:ext cx="12187488" cy="58968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975369" y="4375703"/>
            <a:ext cx="4985222" cy="2343509"/>
            <a:chOff x="6975369" y="4375703"/>
            <a:chExt cx="4985222" cy="23435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75369" y="4375703"/>
              <a:ext cx="4985222" cy="234350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6834" y="3967134"/>
            <a:ext cx="2866867" cy="88910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558" y="2941667"/>
            <a:ext cx="4005494" cy="11407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99" y="845937"/>
            <a:ext cx="10207302" cy="194905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04979" y="1411781"/>
            <a:ext cx="2477848" cy="94549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501" y="205384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00457" y="2673073"/>
            <a:ext cx="12095603" cy="7206965"/>
            <a:chOff x="5500457" y="2673073"/>
            <a:chExt cx="12095603" cy="720696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00457" y="2673073"/>
              <a:ext cx="12095603" cy="720696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76834" y="3967134"/>
            <a:ext cx="2866867" cy="8891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558" y="2941667"/>
            <a:ext cx="3437866" cy="11407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99" y="804180"/>
            <a:ext cx="5004149" cy="194995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04979" y="1411781"/>
            <a:ext cx="2496895" cy="94549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1977" y="40890"/>
            <a:ext cx="2307943" cy="33267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6834" y="3967257"/>
            <a:ext cx="3382543" cy="8888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77331" y="3017246"/>
            <a:ext cx="3735419" cy="9050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833185" y="3676798"/>
            <a:ext cx="3004273" cy="92665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699069" y="4841893"/>
            <a:ext cx="3066711" cy="170582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798448" y="6823682"/>
            <a:ext cx="2834930" cy="92665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757501" y="8188188"/>
            <a:ext cx="2187473" cy="13162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174760" y="4549757"/>
            <a:ext cx="6330849" cy="2266572"/>
            <a:chOff x="6174760" y="4549757"/>
            <a:chExt cx="6330849" cy="226657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74760" y="4549757"/>
              <a:ext cx="6330849" cy="22665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914984" y="3233931"/>
            <a:ext cx="6171429" cy="5128697"/>
            <a:chOff x="11914984" y="3233931"/>
            <a:chExt cx="6171429" cy="512869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914984" y="3233931"/>
              <a:ext cx="6171429" cy="512869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401395" y="5193130"/>
            <a:ext cx="5628029" cy="151064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558" y="2941667"/>
            <a:ext cx="4005494" cy="11407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99" y="845937"/>
            <a:ext cx="10972483" cy="194905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04979" y="1411781"/>
            <a:ext cx="2477848" cy="94549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501" y="205384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00457" y="2870117"/>
            <a:ext cx="6171429" cy="6272740"/>
            <a:chOff x="5500457" y="2870117"/>
            <a:chExt cx="6171429" cy="627274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00457" y="2870117"/>
              <a:ext cx="6171429" cy="62727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77046" y="3077028"/>
            <a:ext cx="4731801" cy="6171429"/>
            <a:chOff x="13077046" y="3077028"/>
            <a:chExt cx="4731801" cy="617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77046" y="3077028"/>
              <a:ext cx="4731801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45026" y="8656877"/>
            <a:ext cx="1902265" cy="107143"/>
            <a:chOff x="10945026" y="8656877"/>
            <a:chExt cx="1902265" cy="1071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45026" y="8656877"/>
              <a:ext cx="1902265" cy="10714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6834" y="3967134"/>
            <a:ext cx="2866867" cy="88910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558" y="2941667"/>
            <a:ext cx="4005494" cy="11407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99" y="845937"/>
            <a:ext cx="10972483" cy="194905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04979" y="1411781"/>
            <a:ext cx="2477848" cy="94549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501" y="205384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00457" y="3069017"/>
            <a:ext cx="8215095" cy="5521184"/>
            <a:chOff x="5500457" y="3069017"/>
            <a:chExt cx="8215095" cy="552118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00457" y="3069017"/>
              <a:ext cx="8215095" cy="55211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070232" y="3762936"/>
            <a:ext cx="3847906" cy="5018613"/>
            <a:chOff x="14070232" y="3762936"/>
            <a:chExt cx="3847906" cy="501861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070232" y="3762936"/>
              <a:ext cx="3847906" cy="50186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02429" y="7956823"/>
            <a:ext cx="3212904" cy="107143"/>
            <a:chOff x="10502429" y="7956823"/>
            <a:chExt cx="3212904" cy="1071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02429" y="7956823"/>
              <a:ext cx="3212904" cy="10714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6834" y="3967134"/>
            <a:ext cx="2866867" cy="88910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558" y="2941667"/>
            <a:ext cx="4005494" cy="11407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99" y="845937"/>
            <a:ext cx="10341654" cy="194905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04979" y="1411781"/>
            <a:ext cx="2477848" cy="94549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501" y="205384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00457" y="3077028"/>
            <a:ext cx="12328095" cy="5934046"/>
            <a:chOff x="5500457" y="3077028"/>
            <a:chExt cx="12328095" cy="59340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00457" y="3077028"/>
              <a:ext cx="12328095" cy="59340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29527" y="4437471"/>
            <a:ext cx="1360130" cy="107143"/>
            <a:chOff x="11329527" y="4437471"/>
            <a:chExt cx="1360130" cy="1071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29527" y="4437471"/>
              <a:ext cx="1360130" cy="10714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583483" y="4153081"/>
            <a:ext cx="4830276" cy="87697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6834" y="3967134"/>
            <a:ext cx="2866867" cy="88910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558" y="2941667"/>
            <a:ext cx="4005494" cy="11407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99" y="845937"/>
            <a:ext cx="10341654" cy="194905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04979" y="1411781"/>
            <a:ext cx="2477848" cy="94549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501" y="205384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00457" y="2919393"/>
            <a:ext cx="12328095" cy="6850977"/>
            <a:chOff x="5500457" y="2919393"/>
            <a:chExt cx="12328095" cy="685097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00457" y="2919393"/>
              <a:ext cx="12328095" cy="685097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76834" y="3967134"/>
            <a:ext cx="2866867" cy="88910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558" y="2941667"/>
            <a:ext cx="4005494" cy="11407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99" y="845937"/>
            <a:ext cx="10341654" cy="194905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04979" y="1411781"/>
            <a:ext cx="2477848" cy="94549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501" y="205384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78219" y="2746341"/>
            <a:ext cx="12500510" cy="6994084"/>
            <a:chOff x="5378219" y="2746341"/>
            <a:chExt cx="12500510" cy="699408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78219" y="2746341"/>
              <a:ext cx="12500510" cy="699408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76834" y="3967134"/>
            <a:ext cx="2866867" cy="88910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558" y="2941667"/>
            <a:ext cx="4005494" cy="11407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99" y="845557"/>
            <a:ext cx="10838283" cy="194981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04979" y="1411781"/>
            <a:ext cx="2477848" cy="94549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501" y="205384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96064" y="2788444"/>
            <a:ext cx="8336880" cy="6183363"/>
            <a:chOff x="7496064" y="2788444"/>
            <a:chExt cx="8336880" cy="618336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96064" y="2788444"/>
              <a:ext cx="8336880" cy="61833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95044" y="7572333"/>
            <a:ext cx="1775941" cy="107143"/>
            <a:chOff x="7195044" y="7572333"/>
            <a:chExt cx="1775941" cy="1071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7195044" y="7572333"/>
              <a:ext cx="1775941" cy="10714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73998" y="9002723"/>
            <a:ext cx="7768819" cy="103305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6834" y="3967134"/>
            <a:ext cx="2866867" cy="88910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558" y="2941667"/>
            <a:ext cx="4005494" cy="11407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99" y="845557"/>
            <a:ext cx="10838283" cy="194981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04979" y="1411781"/>
            <a:ext cx="2477848" cy="94549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501" y="205384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64390" y="2912589"/>
            <a:ext cx="7562126" cy="5699950"/>
            <a:chOff x="5864390" y="2912589"/>
            <a:chExt cx="7562126" cy="56999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64390" y="2912589"/>
              <a:ext cx="7562126" cy="56999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79314" y="4604188"/>
            <a:ext cx="1585102" cy="107143"/>
            <a:chOff x="12879314" y="4604188"/>
            <a:chExt cx="1585102" cy="1071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740000">
              <a:off x="12879314" y="4604188"/>
              <a:ext cx="1585102" cy="107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57143" y="3859200"/>
            <a:ext cx="1489876" cy="619788"/>
            <a:chOff x="6057143" y="3859200"/>
            <a:chExt cx="1489876" cy="61978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57143" y="3859200"/>
              <a:ext cx="1489876" cy="61978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791135" y="2857129"/>
            <a:ext cx="4037417" cy="1311965"/>
            <a:chOff x="13791135" y="2857129"/>
            <a:chExt cx="4037417" cy="131196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791135" y="2857129"/>
              <a:ext cx="4037417" cy="13119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776955" y="6327475"/>
            <a:ext cx="2205402" cy="702279"/>
            <a:chOff x="15776955" y="6327475"/>
            <a:chExt cx="2205402" cy="70227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776955" y="6327475"/>
              <a:ext cx="2205402" cy="70227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426516" y="6327475"/>
            <a:ext cx="2271892" cy="703793"/>
            <a:chOff x="13426516" y="6327475"/>
            <a:chExt cx="2271892" cy="70379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426516" y="6327475"/>
              <a:ext cx="2271892" cy="7037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612347" y="5011177"/>
            <a:ext cx="1664701" cy="107143"/>
            <a:chOff x="15612347" y="5011177"/>
            <a:chExt cx="1664701" cy="10714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3600000">
              <a:off x="15612347" y="5011177"/>
              <a:ext cx="1664701" cy="10714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346395" y="4994176"/>
            <a:ext cx="1670014" cy="107143"/>
            <a:chOff x="14346395" y="4994176"/>
            <a:chExt cx="1670014" cy="10714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7200000">
              <a:off x="14346395" y="4994176"/>
              <a:ext cx="1670014" cy="107143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76834" y="3967134"/>
            <a:ext cx="2866867" cy="88910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558" y="2941667"/>
            <a:ext cx="4005494" cy="11407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99" y="845557"/>
            <a:ext cx="10207311" cy="194981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04979" y="1411781"/>
            <a:ext cx="2477848" cy="94549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501" y="205384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00457" y="2995232"/>
            <a:ext cx="12328095" cy="4290113"/>
            <a:chOff x="5500457" y="2995232"/>
            <a:chExt cx="12328095" cy="429011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00457" y="2995232"/>
              <a:ext cx="12328095" cy="42901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45722" y="6994651"/>
            <a:ext cx="1385575" cy="107143"/>
            <a:chOff x="5545722" y="6994651"/>
            <a:chExt cx="1385575" cy="1071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5545722" y="6994651"/>
              <a:ext cx="1385575" cy="10714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51365" y="8068119"/>
            <a:ext cx="6782848" cy="103305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6834" y="3967134"/>
            <a:ext cx="2866867" cy="88910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558" y="2941667"/>
            <a:ext cx="4005494" cy="11407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99" y="845557"/>
            <a:ext cx="10207311" cy="194981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04979" y="1411781"/>
            <a:ext cx="2477848" cy="94549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501" y="205384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462443" y="6809608"/>
            <a:ext cx="1385575" cy="107143"/>
            <a:chOff x="16462443" y="6809608"/>
            <a:chExt cx="1385575" cy="1071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6462443" y="6809608"/>
              <a:ext cx="1385575" cy="10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00457" y="3027696"/>
            <a:ext cx="12393603" cy="3339872"/>
            <a:chOff x="5500457" y="3027696"/>
            <a:chExt cx="12393603" cy="333987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00457" y="3027696"/>
              <a:ext cx="12393603" cy="333987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11247" y="7870791"/>
            <a:ext cx="6782848" cy="103305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6834" y="3967134"/>
            <a:ext cx="2866867" cy="88910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8072" y="3043763"/>
            <a:ext cx="3083619" cy="8891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66114" y="845557"/>
            <a:ext cx="5302330" cy="194981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04979" y="1411781"/>
            <a:ext cx="2477848" cy="94549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501" y="205384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46229" y="2788429"/>
            <a:ext cx="1819310" cy="1943451"/>
            <a:chOff x="8146229" y="2788429"/>
            <a:chExt cx="1819310" cy="194345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46229" y="2788429"/>
              <a:ext cx="1819310" cy="19434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08338" y="3063224"/>
            <a:ext cx="3245865" cy="1668656"/>
            <a:chOff x="12308338" y="3063224"/>
            <a:chExt cx="3245865" cy="166865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08338" y="3063224"/>
              <a:ext cx="3245865" cy="16686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196864" y="3650165"/>
            <a:ext cx="2639098" cy="107143"/>
            <a:chOff x="10196864" y="3650165"/>
            <a:chExt cx="2639098" cy="1071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96864" y="3650165"/>
              <a:ext cx="2639098" cy="10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15063" y="5424056"/>
            <a:ext cx="12129037" cy="4690438"/>
            <a:chOff x="5715063" y="5424056"/>
            <a:chExt cx="12129037" cy="469043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15063" y="5424056"/>
              <a:ext cx="12129037" cy="46904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736385" y="4926662"/>
            <a:ext cx="644007" cy="107143"/>
            <a:chOff x="8736385" y="4926662"/>
            <a:chExt cx="644007" cy="10714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8736385" y="4926662"/>
              <a:ext cx="644007" cy="10714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38368" y="3865223"/>
            <a:ext cx="3781219" cy="114029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738516" y="5738478"/>
            <a:ext cx="14076048" cy="6790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99" y="804180"/>
            <a:ext cx="6447311" cy="19499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39238" y="9234016"/>
            <a:ext cx="4956628" cy="538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04979" y="1411781"/>
            <a:ext cx="2496895" cy="94549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501" y="205384"/>
            <a:ext cx="2498514" cy="311278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787" y="3020480"/>
            <a:ext cx="2726000" cy="8888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8415" y="3827020"/>
            <a:ext cx="4275685" cy="114071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85437" y="2529618"/>
            <a:ext cx="7590905" cy="9031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98551" y="4328239"/>
            <a:ext cx="7006937" cy="4788073"/>
            <a:chOff x="8298551" y="4328239"/>
            <a:chExt cx="7006937" cy="478807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98551" y="4328239"/>
              <a:ext cx="7006937" cy="478807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166153" y="3208080"/>
            <a:ext cx="11270133" cy="132184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8345" y="1632780"/>
            <a:ext cx="7783737" cy="82657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62814" y="4842329"/>
            <a:ext cx="4490417" cy="11208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56671" y="4162873"/>
            <a:ext cx="3752581" cy="152819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18971" y="845937"/>
            <a:ext cx="7337530" cy="19490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4979" y="1411781"/>
            <a:ext cx="2580086" cy="9454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1977" y="40890"/>
            <a:ext cx="2488895" cy="33267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86019" y="2870912"/>
            <a:ext cx="11459933" cy="147963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58685" y="4590768"/>
            <a:ext cx="10637562" cy="103305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68209" y="6153039"/>
            <a:ext cx="11372200" cy="149918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19558" y="2620753"/>
            <a:ext cx="4843275" cy="211095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55652" y="4103968"/>
            <a:ext cx="2717010" cy="8891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387914" y="7521695"/>
            <a:ext cx="6780086" cy="149922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99" y="845937"/>
            <a:ext cx="5079578" cy="19490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4979" y="1411781"/>
            <a:ext cx="2580086" cy="9454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1977" y="40890"/>
            <a:ext cx="2488895" cy="33267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8390" y="2769684"/>
            <a:ext cx="11209590" cy="32805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8072" y="3043763"/>
            <a:ext cx="3751943" cy="8891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7185" y="3845291"/>
            <a:ext cx="3506219" cy="114029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05962" y="6918536"/>
            <a:ext cx="11873789" cy="313458"/>
            <a:chOff x="3205962" y="6918536"/>
            <a:chExt cx="11873789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6918536"/>
              <a:ext cx="11873789" cy="3134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2197" y="2409705"/>
            <a:ext cx="16085438" cy="71208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05962" y="3261690"/>
            <a:ext cx="11873789" cy="313458"/>
            <a:chOff x="3205962" y="3261690"/>
            <a:chExt cx="11873789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5962" y="3261690"/>
              <a:ext cx="11873789" cy="3134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99" y="804180"/>
            <a:ext cx="6447311" cy="19499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4979" y="1411781"/>
            <a:ext cx="2496895" cy="9454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1501" y="147193"/>
            <a:ext cx="2498514" cy="328735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7787" y="3020480"/>
            <a:ext cx="2726000" cy="8888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8415" y="3827020"/>
            <a:ext cx="4275685" cy="11407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57143" y="3193714"/>
            <a:ext cx="9249690" cy="5842721"/>
            <a:chOff x="6057143" y="3193714"/>
            <a:chExt cx="9249690" cy="584272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57143" y="3193714"/>
              <a:ext cx="9249690" cy="584272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38968" y="9316636"/>
            <a:ext cx="5305628" cy="54596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31163" y="2430047"/>
            <a:ext cx="10156943" cy="9034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8345" y="1632780"/>
            <a:ext cx="7737585" cy="82657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11099" y="4842329"/>
            <a:ext cx="4560998" cy="11208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51422" y="4023633"/>
            <a:ext cx="4326038" cy="267131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18971" y="845927"/>
            <a:ext cx="8678530" cy="19490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4979" y="1411781"/>
            <a:ext cx="2534990" cy="9454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1501" y="148615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00457" y="2637497"/>
            <a:ext cx="12228571" cy="6932278"/>
            <a:chOff x="5500457" y="2637497"/>
            <a:chExt cx="12228571" cy="693227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00457" y="2637497"/>
              <a:ext cx="12228571" cy="693227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19558" y="2965408"/>
            <a:ext cx="4682866" cy="114116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76834" y="3967134"/>
            <a:ext cx="2678990" cy="8891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6834" y="5522721"/>
            <a:ext cx="2085019" cy="88910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8263" y="4783785"/>
            <a:ext cx="2085019" cy="8891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09542" y="845927"/>
            <a:ext cx="5060626" cy="19490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4979" y="1411781"/>
            <a:ext cx="2534990" cy="9454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1501" y="148615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968694" y="-124944"/>
            <a:ext cx="25144159" cy="1318807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8072" y="3067733"/>
            <a:ext cx="3643800" cy="8891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8368" y="3865223"/>
            <a:ext cx="3468133" cy="11402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6834" y="5522721"/>
            <a:ext cx="2085019" cy="8891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8263" y="4783785"/>
            <a:ext cx="2085019" cy="8891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18668" y="2430047"/>
            <a:ext cx="2442267" cy="9034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53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2024-03-18T16:34:17Z</dcterms:created>
  <dcterms:modified xsi:type="dcterms:W3CDTF">2024-03-18T16:34:17Z</dcterms:modified>
</cp:coreProperties>
</file>